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E1C0-EDE1-415F-9F0D-8FC48A8B8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A39C4-7C6D-4B36-B95D-4C7B2E18C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52DA5-C8DA-4D62-B642-40DDC629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5ED8-2C0C-4FBA-A17F-F454F7754B72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12053-D33F-47C0-B01C-72E0CE701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1A362-1739-4371-B250-49EFB49A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8152-A52E-4738-8A98-60D7C823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5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C1934-740A-4A0B-B409-EB42D187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2AE70-12E2-4560-BFF5-5BD28622B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BBD76-9301-40AC-B135-0B42061F0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5ED8-2C0C-4FBA-A17F-F454F7754B72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14FAF-E8E3-43BD-AB54-D30B36DB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A9432-6B63-43E0-BAB5-F3A4B01B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8152-A52E-4738-8A98-60D7C823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9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ED4AFA-0E50-4818-B271-DEF13749E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C39CB-956F-47FD-9934-7F14B5F0F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86468-0236-44F8-9249-8A93B970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5ED8-2C0C-4FBA-A17F-F454F7754B72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37CEC-B476-479A-AE0C-6456C900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A27E3-BEDF-4A9C-8946-B96DC009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8152-A52E-4738-8A98-60D7C823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CA67-A686-4320-BA03-AE7761B3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DB545-7363-4241-849E-EB2AE476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EC1A3-1021-4BA5-8DED-A179C725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5ED8-2C0C-4FBA-A17F-F454F7754B72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6AE59-257C-43A6-9E2D-8F7614E5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769B5-E98B-4C4B-81D9-E5B47B6C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8152-A52E-4738-8A98-60D7C823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7236-BE9F-4361-8E50-CC134D64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D387D-8C65-434E-9892-4CD3CD945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B9BA4-7A6D-4B1D-8081-3FF5073E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5ED8-2C0C-4FBA-A17F-F454F7754B72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DCB44-ED06-4C25-A563-7D2CF4CC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8AC55-3245-487E-ABCF-B14EC6B8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8152-A52E-4738-8A98-60D7C823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3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D71AD-230A-4061-8415-19BD984B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0D4D9-8219-43DA-A384-D1244E9A5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69342-FE73-4215-A088-ED543652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DD59C-A42B-4965-8B8D-B6DDBA68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5ED8-2C0C-4FBA-A17F-F454F7754B72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37D7C-DCAF-46E3-98B0-06E06D3B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61D2B-6657-4F0D-89E6-3BD1289D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8152-A52E-4738-8A98-60D7C823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5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2003-8788-4CFF-84A2-F39567A2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8816B-8AD6-419D-ABC8-B4CF6C011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D1CD2-D0A8-44D3-A26B-7D4019021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9ACC9C-205A-420A-82E1-AE7B7F042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3AC210-5692-4481-BAE1-D3908724C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8FBF1-8E34-4550-993C-4CBB79A1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5ED8-2C0C-4FBA-A17F-F454F7754B72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22725-675F-406E-BCB5-A25AE5EB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1A16F7-744F-4C95-A501-69326BD4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8152-A52E-4738-8A98-60D7C823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CA9D-0528-4F67-A245-4F2AAF8A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47310-25A0-44B0-BFB3-50BACBB0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5ED8-2C0C-4FBA-A17F-F454F7754B72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48135-E418-4949-B87D-898FEB7A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2FCEE-BC1E-4759-BDED-8E779A08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8152-A52E-4738-8A98-60D7C823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2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01C9AA-F9FB-4303-B703-2AA954A7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5ED8-2C0C-4FBA-A17F-F454F7754B72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3A607-1C06-4720-8DF6-B7AEE268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8C90F-7CDC-40ED-BED5-0C1D6252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8152-A52E-4738-8A98-60D7C823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D08A-F8CC-4F58-BD5F-CFF7ED0F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4B538-5600-4184-B294-05E4EEB5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DE3E4-6FF2-4F6B-886C-6C79F5388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7EA2D-1DF8-4288-84D6-DCF240A5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5ED8-2C0C-4FBA-A17F-F454F7754B72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789EF-EF83-4F91-A37E-24149B79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108EA-44A3-4B77-8198-2DA88BC2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8152-A52E-4738-8A98-60D7C823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2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908D-4F70-4F5A-BF62-B74557D4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F3D7BB-A274-498F-BEBF-C9FB272BC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5667-6E8C-4A5B-912D-FEC7FF5CA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30D48-6909-4CF6-8F97-9189CE69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5ED8-2C0C-4FBA-A17F-F454F7754B72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F971C-0FBF-4C7B-9D61-97C1CCFD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E06A2-D3B4-4A3B-B2C1-2EF07CCE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8152-A52E-4738-8A98-60D7C823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2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A1580-D084-4CC2-A15E-69813D91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B68D8-328D-4F8D-AA92-A06A2B64C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CE485-3F18-49E9-B081-6C3A8A357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D5ED8-2C0C-4FBA-A17F-F454F7754B72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F0648-1B8E-46E7-BE78-9B45A3B48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31670-EFF7-4D2C-8A9E-33D816DA6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48152-A52E-4738-8A98-60D7C823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6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90D2F6-CEE9-4A55-865F-11399231D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4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257713B4-9D0C-4DD3-9AB0-26F88229F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4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E65AD38B-49B5-4BAB-9BD2-9844A79D7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602E0E5-A58A-44F0-AA75-9AD165CE7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9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41E2A6-AD75-4E94-A2C1-84BFA1EB8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6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D4DCCDF-9702-4AD8-958D-8977A5A67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7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7835ED-B3CC-4A5D-8C84-D7BA78F22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1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A27FF8D-C8F6-43B6-8D73-2F4D24F45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7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D5D734-D9DD-41D6-BE4A-AF70013AA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32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automatically generated">
            <a:extLst>
              <a:ext uri="{FF2B5EF4-FFF2-40B4-BE49-F238E27FC236}">
                <a16:creationId xmlns:a16="http://schemas.microsoft.com/office/drawing/2014/main" id="{597E6DB2-218A-4449-8FDA-FD9F353DB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5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429827-CB64-410C-83EF-55C7F6620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5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FF7F34-14C7-45CA-9A37-935CD1D66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01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8738B5-8CAD-4C9A-B2FE-365FA0848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15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Inga Toleika</dc:creator>
  <cp:lastModifiedBy>Marta</cp:lastModifiedBy>
  <cp:revision>1</cp:revision>
  <dcterms:created xsi:type="dcterms:W3CDTF">2019-02-11T05:54:43Z</dcterms:created>
  <dcterms:modified xsi:type="dcterms:W3CDTF">2019-02-13T07:55:02Z</dcterms:modified>
</cp:coreProperties>
</file>