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19DDA-BB7C-4D3E-9AC4-06C1DC4C1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6835D-1D16-4665-8DE2-33D7E83F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D139-4979-4B73-A4B6-65046F6728D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EB750-9794-4F99-93B2-69132B44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096D7-1B47-41F5-A71B-DC621779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DE19-EA9C-4253-AEC5-BB035F3B4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4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ACF51-38FE-4F2B-A9E4-D66DA9E6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17E86-45AF-4412-9D36-97B4A8517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B91A5-E2FC-49B4-8A36-F4BA19885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BD139-4979-4B73-A4B6-65046F6728D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07E41-9AB9-4D3A-9729-EDADFB4F6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8FE4E-238C-46D1-98F5-34751D125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ADE19-EA9C-4253-AEC5-BB035F3B4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4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33B1A8-9594-40B4-8B6D-B85C46A4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A2F951-AD1A-4F76-8BB7-DBFBD46046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29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F6A805-D3E7-45BF-A226-CB88A41B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AAFB2-0811-495F-B959-8624AC8AC5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4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33CE58-3318-45C9-9BD4-29A76A46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20BCF-2D78-4FB4-98D4-3CD86C729E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0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387ED5-8A35-4887-850A-AFCCB5B6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B1973-8705-4749-8164-6B75B071A5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4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DED9AD-227A-42DD-9E44-5BBDF326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E914D-EC9A-45E4-A213-FCEA6C3C92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0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BD26AB-444F-47D1-8BF6-A5514D76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07480-F0D8-472F-9CA0-0AA89B4C0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0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BEE4A6-129C-4F90-A1C7-118980CF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1CE648-6043-4F48-AA8B-513B9A8684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4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47C83B-F7D4-48BA-BA60-99ADDBDE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6DECAE-4932-48D2-B5E0-B0D2E78BB8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0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168895-4619-4C48-8EF1-E965B918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051349-0F26-4F9A-B16F-C51CA9B5AF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6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6D2CD5-364C-45A1-A3CB-3EA0BA8E3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3844C-DAA8-4C68-84F2-29BB81A8D7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8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460BF5-E43A-4E0D-9927-370B3ECE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E5F10-2FEA-4B4D-9A44-030D923357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4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598B00-61F3-4E7E-A3DD-599F37CF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AB053-8E30-457E-B2F1-9617475F8F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28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 Zvirbule</dc:creator>
  <cp:lastModifiedBy>Marta Belasova</cp:lastModifiedBy>
  <cp:revision>1</cp:revision>
  <dcterms:created xsi:type="dcterms:W3CDTF">2020-11-25T06:56:37Z</dcterms:created>
  <dcterms:modified xsi:type="dcterms:W3CDTF">2020-11-25T07:09:51Z</dcterms:modified>
</cp:coreProperties>
</file>