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320" r:id="rId3"/>
    <p:sldId id="332" r:id="rId4"/>
    <p:sldId id="334" r:id="rId5"/>
    <p:sldId id="333" r:id="rId6"/>
    <p:sldId id="336" r:id="rId7"/>
    <p:sldId id="335" r:id="rId8"/>
    <p:sldId id="331" r:id="rId9"/>
    <p:sldId id="284" r:id="rId10"/>
  </p:sldIdLst>
  <p:sldSz cx="12192000" cy="6858000"/>
  <p:notesSz cx="6805613" cy="99441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DA37F9-250A-4D52-9662-58466DFE97A2}" type="doc">
      <dgm:prSet loTypeId="urn:microsoft.com/office/officeart/2005/8/layout/gear1" loCatId="cycle" qsTypeId="urn:microsoft.com/office/officeart/2005/8/quickstyle/simple1" qsCatId="simple" csTypeId="urn:microsoft.com/office/officeart/2005/8/colors/accent0_3" csCatId="mainScheme" phldr="1"/>
      <dgm:spPr/>
    </dgm:pt>
    <dgm:pt modelId="{02A1B85F-BA2C-4989-935A-AFED9F2540E9}">
      <dgm:prSet phldrT="[Text]"/>
      <dgm:spPr/>
      <dgm:t>
        <a:bodyPr/>
        <a:lstStyle/>
        <a:p>
          <a:r>
            <a:rPr lang="en-US" dirty="0"/>
            <a:t>?</a:t>
          </a:r>
          <a:endParaRPr lang="lv-LV" dirty="0"/>
        </a:p>
      </dgm:t>
    </dgm:pt>
    <dgm:pt modelId="{3718FAD8-F86F-4F9D-AD73-499EB161F82A}" type="parTrans" cxnId="{4ACFC004-E6E3-43BF-84B4-FD3C7D443138}">
      <dgm:prSet/>
      <dgm:spPr/>
      <dgm:t>
        <a:bodyPr/>
        <a:lstStyle/>
        <a:p>
          <a:endParaRPr lang="lv-LV"/>
        </a:p>
      </dgm:t>
    </dgm:pt>
    <dgm:pt modelId="{14F83510-AE7E-4D3D-B609-C109136561E1}" type="sibTrans" cxnId="{4ACFC004-E6E3-43BF-84B4-FD3C7D443138}">
      <dgm:prSet/>
      <dgm:spPr/>
      <dgm:t>
        <a:bodyPr/>
        <a:lstStyle/>
        <a:p>
          <a:endParaRPr lang="lv-LV"/>
        </a:p>
      </dgm:t>
    </dgm:pt>
    <dgm:pt modelId="{44577727-35B3-418A-85C8-BF8D91A45D2A}">
      <dgm:prSet phldrT="[Text]" phldr="1"/>
      <dgm:spPr/>
      <dgm:t>
        <a:bodyPr/>
        <a:lstStyle/>
        <a:p>
          <a:endParaRPr lang="lv-LV" dirty="0"/>
        </a:p>
      </dgm:t>
    </dgm:pt>
    <dgm:pt modelId="{1A9626F0-B845-40AA-BB69-C6EB1C1C74DF}" type="parTrans" cxnId="{765045C1-4054-4DEB-8E49-2517C16CA817}">
      <dgm:prSet/>
      <dgm:spPr/>
      <dgm:t>
        <a:bodyPr/>
        <a:lstStyle/>
        <a:p>
          <a:endParaRPr lang="lv-LV"/>
        </a:p>
      </dgm:t>
    </dgm:pt>
    <dgm:pt modelId="{9AE3586A-8068-477D-A306-09B15A299C43}" type="sibTrans" cxnId="{765045C1-4054-4DEB-8E49-2517C16CA817}">
      <dgm:prSet/>
      <dgm:spPr/>
      <dgm:t>
        <a:bodyPr/>
        <a:lstStyle/>
        <a:p>
          <a:endParaRPr lang="lv-LV"/>
        </a:p>
      </dgm:t>
    </dgm:pt>
    <dgm:pt modelId="{CAE6C129-A266-4204-B1EE-F5913FF544BA}">
      <dgm:prSet phldrT="[Text]" phldr="1"/>
      <dgm:spPr/>
      <dgm:t>
        <a:bodyPr/>
        <a:lstStyle/>
        <a:p>
          <a:endParaRPr lang="lv-LV" dirty="0"/>
        </a:p>
      </dgm:t>
    </dgm:pt>
    <dgm:pt modelId="{8A3EED45-5B5F-4BC6-903A-3233FD61A186}" type="parTrans" cxnId="{617953B5-F29F-43A0-B087-24E2D656EF30}">
      <dgm:prSet/>
      <dgm:spPr/>
      <dgm:t>
        <a:bodyPr/>
        <a:lstStyle/>
        <a:p>
          <a:endParaRPr lang="lv-LV"/>
        </a:p>
      </dgm:t>
    </dgm:pt>
    <dgm:pt modelId="{8FCA310D-48D2-47D8-9D21-FC1A94E2221D}" type="sibTrans" cxnId="{617953B5-F29F-43A0-B087-24E2D656EF30}">
      <dgm:prSet/>
      <dgm:spPr/>
      <dgm:t>
        <a:bodyPr/>
        <a:lstStyle/>
        <a:p>
          <a:endParaRPr lang="lv-LV"/>
        </a:p>
      </dgm:t>
    </dgm:pt>
    <dgm:pt modelId="{A7EA96E6-7B55-4111-9699-B2B87409089F}" type="pres">
      <dgm:prSet presAssocID="{19DA37F9-250A-4D52-9662-58466DFE97A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0F9C010-1C87-4A00-A3EF-BA850F722514}" type="pres">
      <dgm:prSet presAssocID="{02A1B85F-BA2C-4989-935A-AFED9F2540E9}" presName="gear1" presStyleLbl="node1" presStyleIdx="0" presStyleCnt="3">
        <dgm:presLayoutVars>
          <dgm:chMax val="1"/>
          <dgm:bulletEnabled val="1"/>
        </dgm:presLayoutVars>
      </dgm:prSet>
      <dgm:spPr/>
    </dgm:pt>
    <dgm:pt modelId="{AF086EB1-66D7-446E-B35C-5BB0FE1EB270}" type="pres">
      <dgm:prSet presAssocID="{02A1B85F-BA2C-4989-935A-AFED9F2540E9}" presName="gear1srcNode" presStyleLbl="node1" presStyleIdx="0" presStyleCnt="3"/>
      <dgm:spPr/>
    </dgm:pt>
    <dgm:pt modelId="{99DCD63A-9008-4D54-88A1-3F73BC8ABC4D}" type="pres">
      <dgm:prSet presAssocID="{02A1B85F-BA2C-4989-935A-AFED9F2540E9}" presName="gear1dstNode" presStyleLbl="node1" presStyleIdx="0" presStyleCnt="3"/>
      <dgm:spPr/>
    </dgm:pt>
    <dgm:pt modelId="{4DDD3DE4-C004-47F7-AF54-F436B66E3A29}" type="pres">
      <dgm:prSet presAssocID="{44577727-35B3-418A-85C8-BF8D91A45D2A}" presName="gear2" presStyleLbl="node1" presStyleIdx="1" presStyleCnt="3">
        <dgm:presLayoutVars>
          <dgm:chMax val="1"/>
          <dgm:bulletEnabled val="1"/>
        </dgm:presLayoutVars>
      </dgm:prSet>
      <dgm:spPr/>
    </dgm:pt>
    <dgm:pt modelId="{0DA0BEBD-7D19-4DE4-8BEF-AC673AAC1502}" type="pres">
      <dgm:prSet presAssocID="{44577727-35B3-418A-85C8-BF8D91A45D2A}" presName="gear2srcNode" presStyleLbl="node1" presStyleIdx="1" presStyleCnt="3"/>
      <dgm:spPr/>
    </dgm:pt>
    <dgm:pt modelId="{C6D6FF18-BCE9-4DD5-904D-C879090F5FDE}" type="pres">
      <dgm:prSet presAssocID="{44577727-35B3-418A-85C8-BF8D91A45D2A}" presName="gear2dstNode" presStyleLbl="node1" presStyleIdx="1" presStyleCnt="3"/>
      <dgm:spPr/>
    </dgm:pt>
    <dgm:pt modelId="{CDB492E0-71DB-44AF-88E1-8051D9E6E058}" type="pres">
      <dgm:prSet presAssocID="{CAE6C129-A266-4204-B1EE-F5913FF544BA}" presName="gear3" presStyleLbl="node1" presStyleIdx="2" presStyleCnt="3"/>
      <dgm:spPr/>
    </dgm:pt>
    <dgm:pt modelId="{7E1498B5-A62B-4C8A-8C99-130119D3C7BA}" type="pres">
      <dgm:prSet presAssocID="{CAE6C129-A266-4204-B1EE-F5913FF544B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B565903-5999-4A49-947F-9814F91E548C}" type="pres">
      <dgm:prSet presAssocID="{CAE6C129-A266-4204-B1EE-F5913FF544BA}" presName="gear3srcNode" presStyleLbl="node1" presStyleIdx="2" presStyleCnt="3"/>
      <dgm:spPr/>
    </dgm:pt>
    <dgm:pt modelId="{37E34375-3FFA-46BC-9FC7-F6CC4E19D3F9}" type="pres">
      <dgm:prSet presAssocID="{CAE6C129-A266-4204-B1EE-F5913FF544BA}" presName="gear3dstNode" presStyleLbl="node1" presStyleIdx="2" presStyleCnt="3"/>
      <dgm:spPr/>
    </dgm:pt>
    <dgm:pt modelId="{863A036C-EE56-4D79-AEF9-27B50897FE97}" type="pres">
      <dgm:prSet presAssocID="{14F83510-AE7E-4D3D-B609-C109136561E1}" presName="connector1" presStyleLbl="sibTrans2D1" presStyleIdx="0" presStyleCnt="3"/>
      <dgm:spPr/>
    </dgm:pt>
    <dgm:pt modelId="{BE1AE5D1-C775-4FD7-ABD2-D7F0C9951CAD}" type="pres">
      <dgm:prSet presAssocID="{9AE3586A-8068-477D-A306-09B15A299C43}" presName="connector2" presStyleLbl="sibTrans2D1" presStyleIdx="1" presStyleCnt="3"/>
      <dgm:spPr/>
    </dgm:pt>
    <dgm:pt modelId="{C82B5272-B668-427E-A819-96B3ED80AE22}" type="pres">
      <dgm:prSet presAssocID="{8FCA310D-48D2-47D8-9D21-FC1A94E2221D}" presName="connector3" presStyleLbl="sibTrans2D1" presStyleIdx="2" presStyleCnt="3"/>
      <dgm:spPr/>
    </dgm:pt>
  </dgm:ptLst>
  <dgm:cxnLst>
    <dgm:cxn modelId="{4ACFC004-E6E3-43BF-84B4-FD3C7D443138}" srcId="{19DA37F9-250A-4D52-9662-58466DFE97A2}" destId="{02A1B85F-BA2C-4989-935A-AFED9F2540E9}" srcOrd="0" destOrd="0" parTransId="{3718FAD8-F86F-4F9D-AD73-499EB161F82A}" sibTransId="{14F83510-AE7E-4D3D-B609-C109136561E1}"/>
    <dgm:cxn modelId="{1062990D-7A1B-4104-9AF3-08694C43A2BD}" type="presOf" srcId="{44577727-35B3-418A-85C8-BF8D91A45D2A}" destId="{0DA0BEBD-7D19-4DE4-8BEF-AC673AAC1502}" srcOrd="1" destOrd="0" presId="urn:microsoft.com/office/officeart/2005/8/layout/gear1"/>
    <dgm:cxn modelId="{31BFDE2F-536A-4391-9F15-45666D51D19F}" type="presOf" srcId="{8FCA310D-48D2-47D8-9D21-FC1A94E2221D}" destId="{C82B5272-B668-427E-A819-96B3ED80AE22}" srcOrd="0" destOrd="0" presId="urn:microsoft.com/office/officeart/2005/8/layout/gear1"/>
    <dgm:cxn modelId="{5E99D132-0AD5-4710-999B-32A9756EF3E5}" type="presOf" srcId="{14F83510-AE7E-4D3D-B609-C109136561E1}" destId="{863A036C-EE56-4D79-AEF9-27B50897FE97}" srcOrd="0" destOrd="0" presId="urn:microsoft.com/office/officeart/2005/8/layout/gear1"/>
    <dgm:cxn modelId="{595AA160-E8E7-421F-970F-58E5A0E0E004}" type="presOf" srcId="{02A1B85F-BA2C-4989-935A-AFED9F2540E9}" destId="{AF086EB1-66D7-446E-B35C-5BB0FE1EB270}" srcOrd="1" destOrd="0" presId="urn:microsoft.com/office/officeart/2005/8/layout/gear1"/>
    <dgm:cxn modelId="{E5025765-A865-4A28-8CEC-5D6DB874B760}" type="presOf" srcId="{9AE3586A-8068-477D-A306-09B15A299C43}" destId="{BE1AE5D1-C775-4FD7-ABD2-D7F0C9951CAD}" srcOrd="0" destOrd="0" presId="urn:microsoft.com/office/officeart/2005/8/layout/gear1"/>
    <dgm:cxn modelId="{B0A6A67B-A1E1-4E22-BCCE-135CF42F7339}" type="presOf" srcId="{CAE6C129-A266-4204-B1EE-F5913FF544BA}" destId="{AB565903-5999-4A49-947F-9814F91E548C}" srcOrd="2" destOrd="0" presId="urn:microsoft.com/office/officeart/2005/8/layout/gear1"/>
    <dgm:cxn modelId="{4131AE92-EC0C-433A-8F81-FAFF5065F3FC}" type="presOf" srcId="{CAE6C129-A266-4204-B1EE-F5913FF544BA}" destId="{7E1498B5-A62B-4C8A-8C99-130119D3C7BA}" srcOrd="1" destOrd="0" presId="urn:microsoft.com/office/officeart/2005/8/layout/gear1"/>
    <dgm:cxn modelId="{7295CAAE-644C-456C-9C8F-F02FA0E9451B}" type="presOf" srcId="{CAE6C129-A266-4204-B1EE-F5913FF544BA}" destId="{37E34375-3FFA-46BC-9FC7-F6CC4E19D3F9}" srcOrd="3" destOrd="0" presId="urn:microsoft.com/office/officeart/2005/8/layout/gear1"/>
    <dgm:cxn modelId="{A96132B5-F3D2-4184-8DC3-908B38EEECD8}" type="presOf" srcId="{19DA37F9-250A-4D52-9662-58466DFE97A2}" destId="{A7EA96E6-7B55-4111-9699-B2B87409089F}" srcOrd="0" destOrd="0" presId="urn:microsoft.com/office/officeart/2005/8/layout/gear1"/>
    <dgm:cxn modelId="{617953B5-F29F-43A0-B087-24E2D656EF30}" srcId="{19DA37F9-250A-4D52-9662-58466DFE97A2}" destId="{CAE6C129-A266-4204-B1EE-F5913FF544BA}" srcOrd="2" destOrd="0" parTransId="{8A3EED45-5B5F-4BC6-903A-3233FD61A186}" sibTransId="{8FCA310D-48D2-47D8-9D21-FC1A94E2221D}"/>
    <dgm:cxn modelId="{765045C1-4054-4DEB-8E49-2517C16CA817}" srcId="{19DA37F9-250A-4D52-9662-58466DFE97A2}" destId="{44577727-35B3-418A-85C8-BF8D91A45D2A}" srcOrd="1" destOrd="0" parTransId="{1A9626F0-B845-40AA-BB69-C6EB1C1C74DF}" sibTransId="{9AE3586A-8068-477D-A306-09B15A299C43}"/>
    <dgm:cxn modelId="{D18DECC4-1EF4-483D-B086-A91FC180E28E}" type="presOf" srcId="{CAE6C129-A266-4204-B1EE-F5913FF544BA}" destId="{CDB492E0-71DB-44AF-88E1-8051D9E6E058}" srcOrd="0" destOrd="0" presId="urn:microsoft.com/office/officeart/2005/8/layout/gear1"/>
    <dgm:cxn modelId="{13ABE2E0-DFC3-4679-921F-67474DED1CE5}" type="presOf" srcId="{44577727-35B3-418A-85C8-BF8D91A45D2A}" destId="{4DDD3DE4-C004-47F7-AF54-F436B66E3A29}" srcOrd="0" destOrd="0" presId="urn:microsoft.com/office/officeart/2005/8/layout/gear1"/>
    <dgm:cxn modelId="{CB7AAAE4-56A7-4303-9D43-0F7890AFAC34}" type="presOf" srcId="{02A1B85F-BA2C-4989-935A-AFED9F2540E9}" destId="{70F9C010-1C87-4A00-A3EF-BA850F722514}" srcOrd="0" destOrd="0" presId="urn:microsoft.com/office/officeart/2005/8/layout/gear1"/>
    <dgm:cxn modelId="{E8AB03E6-E5BA-45BD-A0E6-83DB934F52BE}" type="presOf" srcId="{02A1B85F-BA2C-4989-935A-AFED9F2540E9}" destId="{99DCD63A-9008-4D54-88A1-3F73BC8ABC4D}" srcOrd="2" destOrd="0" presId="urn:microsoft.com/office/officeart/2005/8/layout/gear1"/>
    <dgm:cxn modelId="{1ED493E7-7EA2-4DAB-80D4-CAAC9B9BB88F}" type="presOf" srcId="{44577727-35B3-418A-85C8-BF8D91A45D2A}" destId="{C6D6FF18-BCE9-4DD5-904D-C879090F5FDE}" srcOrd="2" destOrd="0" presId="urn:microsoft.com/office/officeart/2005/8/layout/gear1"/>
    <dgm:cxn modelId="{99DEDDA0-BD98-431D-B629-50E40190570E}" type="presParOf" srcId="{A7EA96E6-7B55-4111-9699-B2B87409089F}" destId="{70F9C010-1C87-4A00-A3EF-BA850F722514}" srcOrd="0" destOrd="0" presId="urn:microsoft.com/office/officeart/2005/8/layout/gear1"/>
    <dgm:cxn modelId="{96120026-3220-4EA4-82E2-47E705BEE538}" type="presParOf" srcId="{A7EA96E6-7B55-4111-9699-B2B87409089F}" destId="{AF086EB1-66D7-446E-B35C-5BB0FE1EB270}" srcOrd="1" destOrd="0" presId="urn:microsoft.com/office/officeart/2005/8/layout/gear1"/>
    <dgm:cxn modelId="{7192BE66-5907-4A65-8775-F660DA1DACAF}" type="presParOf" srcId="{A7EA96E6-7B55-4111-9699-B2B87409089F}" destId="{99DCD63A-9008-4D54-88A1-3F73BC8ABC4D}" srcOrd="2" destOrd="0" presId="urn:microsoft.com/office/officeart/2005/8/layout/gear1"/>
    <dgm:cxn modelId="{50181203-A4F5-4150-B920-2065072D7434}" type="presParOf" srcId="{A7EA96E6-7B55-4111-9699-B2B87409089F}" destId="{4DDD3DE4-C004-47F7-AF54-F436B66E3A29}" srcOrd="3" destOrd="0" presId="urn:microsoft.com/office/officeart/2005/8/layout/gear1"/>
    <dgm:cxn modelId="{35128099-4255-4F16-B24F-069E0C8BFFD5}" type="presParOf" srcId="{A7EA96E6-7B55-4111-9699-B2B87409089F}" destId="{0DA0BEBD-7D19-4DE4-8BEF-AC673AAC1502}" srcOrd="4" destOrd="0" presId="urn:microsoft.com/office/officeart/2005/8/layout/gear1"/>
    <dgm:cxn modelId="{08A7E344-5C42-46EE-9392-AC863950E48C}" type="presParOf" srcId="{A7EA96E6-7B55-4111-9699-B2B87409089F}" destId="{C6D6FF18-BCE9-4DD5-904D-C879090F5FDE}" srcOrd="5" destOrd="0" presId="urn:microsoft.com/office/officeart/2005/8/layout/gear1"/>
    <dgm:cxn modelId="{3A41F46F-3AFA-4D25-B0D2-8173504A2A25}" type="presParOf" srcId="{A7EA96E6-7B55-4111-9699-B2B87409089F}" destId="{CDB492E0-71DB-44AF-88E1-8051D9E6E058}" srcOrd="6" destOrd="0" presId="urn:microsoft.com/office/officeart/2005/8/layout/gear1"/>
    <dgm:cxn modelId="{D799F601-57AE-4476-B83B-9C307F92202B}" type="presParOf" srcId="{A7EA96E6-7B55-4111-9699-B2B87409089F}" destId="{7E1498B5-A62B-4C8A-8C99-130119D3C7BA}" srcOrd="7" destOrd="0" presId="urn:microsoft.com/office/officeart/2005/8/layout/gear1"/>
    <dgm:cxn modelId="{13A2BEA2-E9ED-447B-8D00-557D2AEDDF4D}" type="presParOf" srcId="{A7EA96E6-7B55-4111-9699-B2B87409089F}" destId="{AB565903-5999-4A49-947F-9814F91E548C}" srcOrd="8" destOrd="0" presId="urn:microsoft.com/office/officeart/2005/8/layout/gear1"/>
    <dgm:cxn modelId="{6544467B-C297-47B0-A38A-20A7E7558315}" type="presParOf" srcId="{A7EA96E6-7B55-4111-9699-B2B87409089F}" destId="{37E34375-3FFA-46BC-9FC7-F6CC4E19D3F9}" srcOrd="9" destOrd="0" presId="urn:microsoft.com/office/officeart/2005/8/layout/gear1"/>
    <dgm:cxn modelId="{E45C17A4-7E4E-430C-821A-0B6E089989C9}" type="presParOf" srcId="{A7EA96E6-7B55-4111-9699-B2B87409089F}" destId="{863A036C-EE56-4D79-AEF9-27B50897FE97}" srcOrd="10" destOrd="0" presId="urn:microsoft.com/office/officeart/2005/8/layout/gear1"/>
    <dgm:cxn modelId="{DF0A9BCB-7052-4EE0-88A9-A9804919D74D}" type="presParOf" srcId="{A7EA96E6-7B55-4111-9699-B2B87409089F}" destId="{BE1AE5D1-C775-4FD7-ABD2-D7F0C9951CAD}" srcOrd="11" destOrd="0" presId="urn:microsoft.com/office/officeart/2005/8/layout/gear1"/>
    <dgm:cxn modelId="{144B4294-BA0B-4F31-8D7E-A913049308C9}" type="presParOf" srcId="{A7EA96E6-7B55-4111-9699-B2B87409089F}" destId="{C82B5272-B668-427E-A819-96B3ED80AE2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F9C010-1C87-4A00-A3EF-BA850F722514}">
      <dsp:nvSpPr>
        <dsp:cNvPr id="0" name=""/>
        <dsp:cNvSpPr/>
      </dsp:nvSpPr>
      <dsp:spPr>
        <a:xfrm>
          <a:off x="3033907" y="1491614"/>
          <a:ext cx="1823084" cy="1823084"/>
        </a:xfrm>
        <a:prstGeom prst="gear9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?</a:t>
          </a:r>
          <a:endParaRPr lang="lv-LV" sz="5600" kern="1200" dirty="0"/>
        </a:p>
      </dsp:txBody>
      <dsp:txXfrm>
        <a:off x="3400428" y="1918663"/>
        <a:ext cx="1090042" cy="937103"/>
      </dsp:txXfrm>
    </dsp:sp>
    <dsp:sp modelId="{4DDD3DE4-C004-47F7-AF54-F436B66E3A29}">
      <dsp:nvSpPr>
        <dsp:cNvPr id="0" name=""/>
        <dsp:cNvSpPr/>
      </dsp:nvSpPr>
      <dsp:spPr>
        <a:xfrm>
          <a:off x="1973203" y="1060703"/>
          <a:ext cx="1325879" cy="1325879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100" kern="1200" dirty="0"/>
        </a:p>
      </dsp:txBody>
      <dsp:txXfrm>
        <a:off x="2306997" y="1396514"/>
        <a:ext cx="658291" cy="654257"/>
      </dsp:txXfrm>
    </dsp:sp>
    <dsp:sp modelId="{CDB492E0-71DB-44AF-88E1-8051D9E6E058}">
      <dsp:nvSpPr>
        <dsp:cNvPr id="0" name=""/>
        <dsp:cNvSpPr/>
      </dsp:nvSpPr>
      <dsp:spPr>
        <a:xfrm rot="20700000">
          <a:off x="2715831" y="145982"/>
          <a:ext cx="1299091" cy="1299091"/>
        </a:xfrm>
        <a:prstGeom prst="gear6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300" kern="1200" dirty="0"/>
        </a:p>
      </dsp:txBody>
      <dsp:txXfrm rot="-20700000">
        <a:off x="3000760" y="430910"/>
        <a:ext cx="729233" cy="729233"/>
      </dsp:txXfrm>
    </dsp:sp>
    <dsp:sp modelId="{863A036C-EE56-4D79-AEF9-27B50897FE97}">
      <dsp:nvSpPr>
        <dsp:cNvPr id="0" name=""/>
        <dsp:cNvSpPr/>
      </dsp:nvSpPr>
      <dsp:spPr>
        <a:xfrm>
          <a:off x="2884308" y="1221828"/>
          <a:ext cx="2333548" cy="2333548"/>
        </a:xfrm>
        <a:prstGeom prst="circularArrow">
          <a:avLst>
            <a:gd name="adj1" fmla="val 4688"/>
            <a:gd name="adj2" fmla="val 299029"/>
            <a:gd name="adj3" fmla="val 2490832"/>
            <a:gd name="adj4" fmla="val 15916970"/>
            <a:gd name="adj5" fmla="val 5469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AE5D1-C775-4FD7-ABD2-D7F0C9951CAD}">
      <dsp:nvSpPr>
        <dsp:cNvPr id="0" name=""/>
        <dsp:cNvSpPr/>
      </dsp:nvSpPr>
      <dsp:spPr>
        <a:xfrm>
          <a:off x="1738392" y="771111"/>
          <a:ext cx="1695468" cy="16954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B5272-B668-427E-A819-96B3ED80AE22}">
      <dsp:nvSpPr>
        <dsp:cNvPr id="0" name=""/>
        <dsp:cNvSpPr/>
      </dsp:nvSpPr>
      <dsp:spPr>
        <a:xfrm>
          <a:off x="2415338" y="-134792"/>
          <a:ext cx="1828056" cy="182805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CBB4-5610-43B2-B19E-17C82569FA05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D7643-E715-427E-92D6-DA323339E7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4437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A8838-B1BD-41D7-9780-85485449B510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BAB27-06E1-4D40-9FA6-2FB1A72989E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670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4988" y="373224"/>
            <a:ext cx="9822024" cy="3233959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4988" y="3872204"/>
            <a:ext cx="9822024" cy="1726163"/>
          </a:xfrm>
        </p:spPr>
        <p:txBody>
          <a:bodyPr/>
          <a:lstStyle>
            <a:lvl1pPr marL="0" indent="0" algn="ctr">
              <a:buNone/>
              <a:defRPr sz="24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317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 -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18" y="365125"/>
            <a:ext cx="47399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194318" y="1828800"/>
            <a:ext cx="4739951" cy="37695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083558" y="365125"/>
            <a:ext cx="4917233" cy="5233242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00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TITLE + CHART -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18" y="365125"/>
            <a:ext cx="47399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194318" y="1828800"/>
            <a:ext cx="4739951" cy="37695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6074229" y="365125"/>
            <a:ext cx="4927146" cy="523324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68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09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x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318" y="1825626"/>
            <a:ext cx="4825482" cy="3772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825482" cy="37727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842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318" y="1825626"/>
            <a:ext cx="4825482" cy="3772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186196" y="1825626"/>
            <a:ext cx="4811486" cy="3772742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46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4318" y="1825626"/>
            <a:ext cx="4825482" cy="3772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176865" y="1825626"/>
            <a:ext cx="4820817" cy="3772742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772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x TEXT + 2x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88" y="365125"/>
            <a:ext cx="9825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4988" y="1782147"/>
            <a:ext cx="4812587" cy="6438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988" y="2505075"/>
            <a:ext cx="4812587" cy="30932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82147"/>
            <a:ext cx="4837988" cy="643812"/>
          </a:xfrm>
        </p:spPr>
        <p:txBody>
          <a:bodyPr anchor="ctr"/>
          <a:lstStyle>
            <a:lvl1pPr marL="0" indent="0" algn="l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37988" cy="30932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038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88" y="365125"/>
            <a:ext cx="9825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4988" y="1782147"/>
            <a:ext cx="4812587" cy="6438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988" y="2505075"/>
            <a:ext cx="4812587" cy="30932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083559" y="1782147"/>
            <a:ext cx="4926629" cy="3816220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988" y="365125"/>
            <a:ext cx="9825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4988" y="1782147"/>
            <a:ext cx="4812587" cy="64381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4988" y="2505075"/>
            <a:ext cx="4812587" cy="309329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3"/>
          </p:nvPr>
        </p:nvSpPr>
        <p:spPr>
          <a:xfrm>
            <a:off x="6092890" y="1782147"/>
            <a:ext cx="4918009" cy="3816966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625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X TEXT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18" y="365125"/>
            <a:ext cx="473995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0D90-78F0-40EF-9992-FA75BD2D74E9}" type="datetimeFigureOut">
              <a:rPr lang="lv-LV" smtClean="0"/>
              <a:t>23.11.2020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53364-2398-4155-AF3D-764342DF79B7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194318" y="1828800"/>
            <a:ext cx="4739951" cy="376956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>
          <a:xfrm>
            <a:off x="6064898" y="365125"/>
            <a:ext cx="4932784" cy="52332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1553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4318" y="365125"/>
            <a:ext cx="98033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18" y="1825626"/>
            <a:ext cx="9803364" cy="376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16424" y="6132414"/>
            <a:ext cx="16141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0D90-78F0-40EF-9992-FA75BD2D74E9}" type="datetimeFigureOut">
              <a:rPr lang="lv-LV" smtClean="0"/>
              <a:pPr/>
              <a:t>23.11.2020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35894" y="6132414"/>
            <a:ext cx="27058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7046" y="6132414"/>
            <a:ext cx="16141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3364-2398-4155-AF3D-764342DF79B7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58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7" r:id="rId5"/>
    <p:sldLayoutId id="2147483653" r:id="rId6"/>
    <p:sldLayoutId id="2147483656" r:id="rId7"/>
    <p:sldLayoutId id="2147483658" r:id="rId8"/>
    <p:sldLayoutId id="2147483654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r.lv/2020/11/20/ka-mainisies-augstaka-izglitiba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06" y="1227536"/>
            <a:ext cx="10542988" cy="220146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Produktivitāte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domāšanas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veids</a:t>
            </a:r>
            <a:endParaRPr lang="lv-LV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D.M.Soc Aigars Rostovskis</a:t>
            </a:r>
          </a:p>
          <a:p>
            <a:r>
              <a:rPr lang="lv-LV" sz="3200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Latvijas Tirdzniecības un rūpniecības kameras prezidents</a:t>
            </a:r>
          </a:p>
        </p:txBody>
      </p:sp>
    </p:spTree>
    <p:extLst>
      <p:ext uri="{BB962C8B-B14F-4D97-AF65-F5344CB8AC3E}">
        <p14:creationId xmlns:p14="http://schemas.microsoft.com/office/powerpoint/2010/main" val="231715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77"/>
            <a:ext cx="12557011" cy="938268"/>
          </a:xfrm>
        </p:spPr>
        <p:txBody>
          <a:bodyPr>
            <a:noAutofit/>
          </a:bodyPr>
          <a:lstStyle/>
          <a:p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Komunikācija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ar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sabiedrību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lēmumpieņēmēju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izpratne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850814-CF6F-46D4-B2D4-4A8EFF4721F6}"/>
              </a:ext>
            </a:extLst>
          </p:cNvPr>
          <p:cNvSpPr txBox="1"/>
          <p:nvPr/>
        </p:nvSpPr>
        <p:spPr>
          <a:xfrm>
            <a:off x="710301" y="5108772"/>
            <a:ext cx="11136408" cy="48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roduktīvu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lēmumu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pieņemšana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– 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resursu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ieguvums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labklājības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pieaugums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lv-LV" sz="2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5D8E6C-2257-4C45-9884-8B105859F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90" y="1584914"/>
            <a:ext cx="6592220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03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42" y="572602"/>
            <a:ext cx="11313994" cy="74647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Izglītības process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62DCF6-E25B-482C-9925-E4D6B70C4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19" y="-1"/>
            <a:ext cx="6540905" cy="66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42" y="572602"/>
            <a:ext cx="11313994" cy="74647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Izmaiņas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vairākos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līmeņos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850814-CF6F-46D4-B2D4-4A8EFF4721F6}"/>
              </a:ext>
            </a:extLst>
          </p:cNvPr>
          <p:cNvSpPr txBox="1"/>
          <p:nvPr/>
        </p:nvSpPr>
        <p:spPr>
          <a:xfrm>
            <a:off x="1333228" y="1455555"/>
            <a:ext cx="100396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Nepieciešams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iekļaut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produktivitāti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domāšanas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veidu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izglītības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procesā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skolā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augstskolā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mūžizglītībā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caurviju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prasmi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Sabiedrības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uzņēmīgākās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daļas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esošie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topošie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u="sng" dirty="0" err="1">
                <a:latin typeface="Cambria" panose="02040503050406030204" pitchFamily="18" charset="0"/>
                <a:ea typeface="Cambria" panose="02040503050406030204" pitchFamily="18" charset="0"/>
              </a:rPr>
              <a:t>uzņēmēji</a:t>
            </a:r>
            <a:r>
              <a:rPr lang="en-US" sz="3200" u="sng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–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īpaša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mērķauditorija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izglītošanas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procesā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lv-LV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1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42" y="572602"/>
            <a:ext cx="11313994" cy="746476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Augstākās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zglītības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 process 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19138C-858E-439A-B972-57CC6DD4AA3C}"/>
              </a:ext>
            </a:extLst>
          </p:cNvPr>
          <p:cNvSpPr txBox="1"/>
          <p:nvPr/>
        </p:nvSpPr>
        <p:spPr>
          <a:xfrm>
            <a:off x="1303560" y="1268640"/>
            <a:ext cx="10098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Augstskolām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jāmaina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skatījums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globalizācijas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ietekme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tiešsaistes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iespējas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nojauc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valodu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telpu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robežas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darba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devēji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arvien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mazāk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novērtēs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klasisko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diplomu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studenti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tieksies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pēc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arvien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vairāk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salīdzinot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vietējo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izglītību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ar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pasaules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līmeņa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paraugiem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pasniedzēji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treneri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un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mentori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virtuālie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kursi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būs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pamata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darbības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forma,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klātiene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paliks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praktiskajiem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darbiem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Avots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I.Forands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Dr. ped., valsts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emeritētais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zinātnieks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mainīsies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augstākā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izglītība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? 20.11.2020.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pieejams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https://ir.lv/2020/11/20/ka-mainisies-augstaka-izglitiba/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4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42" y="1111211"/>
            <a:ext cx="11313994" cy="746476"/>
          </a:xfrm>
        </p:spPr>
        <p:txBody>
          <a:bodyPr>
            <a:noAutofit/>
          </a:bodyPr>
          <a:lstStyle/>
          <a:p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Vai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lēmums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cels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produktivitāti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valstī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850814-CF6F-46D4-B2D4-4A8EFF4721F6}"/>
              </a:ext>
            </a:extLst>
          </p:cNvPr>
          <p:cNvSpPr txBox="1"/>
          <p:nvPr/>
        </p:nvSpPr>
        <p:spPr>
          <a:xfrm>
            <a:off x="1333228" y="1319078"/>
            <a:ext cx="100396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81E003E-2170-44C4-80BA-C1E2F8DA8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0570029"/>
              </p:ext>
            </p:extLst>
          </p:nvPr>
        </p:nvGraphicFramePr>
        <p:xfrm>
          <a:off x="2580944" y="1484449"/>
          <a:ext cx="6399284" cy="3314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F5F52ED-2B92-4F53-96E1-1C6E480469A1}"/>
              </a:ext>
            </a:extLst>
          </p:cNvPr>
          <p:cNvSpPr txBox="1"/>
          <p:nvPr/>
        </p:nvSpPr>
        <p:spPr>
          <a:xfrm>
            <a:off x="1119117" y="5034997"/>
            <a:ext cx="10536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Bez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strukturālām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pārmaiņām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produktivitātes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lēciens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nav </a:t>
            </a:r>
            <a:r>
              <a:rPr lang="en-US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iespējams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3152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42" y="572602"/>
            <a:ext cx="11313994" cy="74647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Quo </a:t>
            </a:r>
            <a:r>
              <a:rPr lang="en-US" sz="4400" b="1" dirty="0" err="1">
                <a:latin typeface="Cambria" panose="02040503050406030204" pitchFamily="18" charset="0"/>
                <a:ea typeface="Cambria" panose="02040503050406030204" pitchFamily="18" charset="0"/>
              </a:rPr>
              <a:t>vadis</a:t>
            </a:r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19138C-858E-439A-B972-57CC6DD4AA3C}"/>
              </a:ext>
            </a:extLst>
          </p:cNvPr>
          <p:cNvSpPr txBox="1"/>
          <p:nvPr/>
        </p:nvSpPr>
        <p:spPr>
          <a:xfrm>
            <a:off x="1706077" y="1573078"/>
            <a:ext cx="976443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Tikmēr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valsts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ar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piemēram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Ministru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kabineta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noteikumiem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Nr.240 “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Noteikumi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par valsts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akadēmiskās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izglītības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standartu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”,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palielina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obligāto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kontaktstundu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1" dirty="0" err="1">
                <a:latin typeface="Cambria" panose="02040503050406030204" pitchFamily="18" charset="0"/>
                <a:ea typeface="Cambria" panose="02040503050406030204" pitchFamily="18" charset="0"/>
              </a:rPr>
              <a:t>skaitu</a:t>
            </a:r>
            <a:r>
              <a:rPr lang="en-US" sz="32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pilna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laika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studijās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ne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mazāk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40% no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bakalaura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studiju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programmas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apjoma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un ne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mazāk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kā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30% no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maģistra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studiju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programmas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apjoma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veido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kontaktstundas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5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7101" y="-20467"/>
            <a:ext cx="7377798" cy="1485900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Produktivitātes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400" dirty="0" err="1">
                <a:latin typeface="Cambria" panose="02040503050406030204" pitchFamily="18" charset="0"/>
                <a:ea typeface="Cambria" panose="02040503050406030204" pitchFamily="18" charset="0"/>
              </a:rPr>
              <a:t>nedēļa</a:t>
            </a:r>
            <a:endParaRPr lang="lv-LV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91417" y="5789778"/>
            <a:ext cx="6758190" cy="33146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endParaRPr lang="lv-LV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850814-CF6F-46D4-B2D4-4A8EFF4721F6}"/>
              </a:ext>
            </a:extLst>
          </p:cNvPr>
          <p:cNvSpPr txBox="1"/>
          <p:nvPr/>
        </p:nvSpPr>
        <p:spPr>
          <a:xfrm>
            <a:off x="1060856" y="2040658"/>
            <a:ext cx="10070287" cy="230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Ikgadējs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pasākumu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kopums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izpratnes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līmeņa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paaugstināšanai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sabiedrībā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mārketinga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aktivitātes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457200" indent="-4572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izglītojoši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pasākumi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visos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līmeņos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2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79302" y="105251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sz="5400" b="1" dirty="0">
                <a:latin typeface="Cambria" panose="02040503050406030204" pitchFamily="18" charset="0"/>
                <a:ea typeface="Cambria" panose="02040503050406030204" pitchFamily="18" charset="0"/>
              </a:rPr>
              <a:t>Lai izcili uzņēmumi </a:t>
            </a:r>
            <a:br>
              <a:rPr lang="lv-LV" sz="5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lv-LV" sz="5400" b="1" dirty="0">
                <a:latin typeface="Cambria" panose="02040503050406030204" pitchFamily="18" charset="0"/>
                <a:ea typeface="Cambria" panose="02040503050406030204" pitchFamily="18" charset="0"/>
              </a:rPr>
              <a:t>izcilā LATVIJĀ!</a:t>
            </a:r>
            <a:endParaRPr lang="lv-LV" sz="5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797791" y="3911850"/>
            <a:ext cx="7259022" cy="1893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altLang="lv-LV" dirty="0">
                <a:latin typeface="Cambria" panose="02040503050406030204" pitchFamily="18" charset="0"/>
                <a:ea typeface="Cambria" panose="02040503050406030204" pitchFamily="18" charset="0"/>
              </a:rPr>
              <a:t>www.ltrk.lv</a:t>
            </a:r>
          </a:p>
          <a:p>
            <a:pPr marL="0" indent="0">
              <a:buNone/>
            </a:pPr>
            <a:r>
              <a:rPr lang="lv-LV" altLang="lv-LV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Seko:</a:t>
            </a:r>
          </a:p>
        </p:txBody>
      </p:sp>
      <p:pic>
        <p:nvPicPr>
          <p:cNvPr id="8" name="Picture 5" descr="C:\Users\elina.valdmane\Desktop\Web\New_Life\_Citas_lietas_ievietosanai\Social_Buttons\Small\twitter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289" y="4377656"/>
            <a:ext cx="48101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elina.valdmane\Desktop\Web\New_Life\_Citas_lietas_ievietosanai\Social_Buttons\Small\Facebook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469" y="4363912"/>
            <a:ext cx="4492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C:\Users\elina.valdmane\Desktop\Web\New_Life\_Citas_lietas_ievietosanai\Social_Buttons\Large\YouTubeLogo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898" y="4345906"/>
            <a:ext cx="5127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10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TAND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265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STANDART</vt:lpstr>
      <vt:lpstr>Produktivitāte kā domāšanas veids</vt:lpstr>
      <vt:lpstr>Komunikācija ar sabiedrību un lēmumpieņēmēju izpratne</vt:lpstr>
      <vt:lpstr>Izglītības process</vt:lpstr>
      <vt:lpstr>Izmaiņas vairākos līmeņos</vt:lpstr>
      <vt:lpstr>Augstākās izglītības process </vt:lpstr>
      <vt:lpstr>Vai lēmums cels produktivitāti valstī? </vt:lpstr>
      <vt:lpstr>Quo vadis?</vt:lpstr>
      <vt:lpstr>Produktivitātes nedēļa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BadHog</dc:creator>
  <cp:lastModifiedBy>Marta Belasova</cp:lastModifiedBy>
  <cp:revision>112</cp:revision>
  <cp:lastPrinted>2019-06-13T08:29:27Z</cp:lastPrinted>
  <dcterms:created xsi:type="dcterms:W3CDTF">2018-03-07T12:37:17Z</dcterms:created>
  <dcterms:modified xsi:type="dcterms:W3CDTF">2020-11-23T08:46:22Z</dcterms:modified>
</cp:coreProperties>
</file>