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76" r:id="rId4"/>
    <p:sldId id="277" r:id="rId5"/>
    <p:sldId id="278" r:id="rId6"/>
    <p:sldId id="279" r:id="rId7"/>
    <p:sldId id="280" r:id="rId8"/>
    <p:sldId id="281" r:id="rId9"/>
    <p:sldId id="274" r:id="rId10"/>
    <p:sldId id="275" r:id="rId11"/>
    <p:sldId id="269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229B"/>
    <a:srgbClr val="1B5089"/>
    <a:srgbClr val="2E2E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39" autoAdjust="0"/>
    <p:restoredTop sz="94660"/>
  </p:normalViewPr>
  <p:slideViewPr>
    <p:cSldViewPr snapToGrid="0">
      <p:cViewPr varScale="1">
        <p:scale>
          <a:sx n="72" d="100"/>
          <a:sy n="72" d="100"/>
        </p:scale>
        <p:origin x="780" y="54"/>
      </p:cViewPr>
      <p:guideLst>
        <p:guide orient="horz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45" d="100"/>
          <a:sy n="145" d="100"/>
        </p:scale>
        <p:origin x="629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nstantins.kovalovs\Desktop\reCOVery\NACE\Pedejie%20faili\Recovered\Grafika%20piem&#275;rs(AutoRecovered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nstantins.kovalovs\Desktop\reCOVery\NACE\Pedejie%20faili\Recovered\Grafika%20piem&#275;rs(AutoRecovered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nstantins.kovalovs\Desktop\reCOVery\NACE\Pedejie%20faili\Recovered\Data%20for%20graph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nstantins.kovalovs\Desktop\reCOVery\NACE\Pedejie%20faili\Recovered\Data%20for%20graph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66064186595024"/>
          <c:y val="2.9203390538546634E-2"/>
          <c:w val="0.57870565059695012"/>
          <c:h val="0.83160462174148431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'Sheet3 (2)'!$AQ$3</c:f>
              <c:strCache>
                <c:ptCount val="1"/>
                <c:pt idx="0">
                  <c:v>90%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B25-4062-8306-68A24EB9000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B25-4062-8306-68A24EB9000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B25-4062-8306-68A24EB9000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B25-4062-8306-68A24EB90007}"/>
              </c:ext>
            </c:extLst>
          </c:dPt>
          <c:cat>
            <c:strRef>
              <c:f>'Sheet3 (2)'!$AP$8:$AP$11</c:f>
              <c:strCache>
                <c:ptCount val="4"/>
                <c:pt idx="0">
                  <c:v>Mikro</c:v>
                </c:pt>
                <c:pt idx="1">
                  <c:v>Mazie</c:v>
                </c:pt>
                <c:pt idx="2">
                  <c:v>Vidējie</c:v>
                </c:pt>
                <c:pt idx="3">
                  <c:v>Lielie</c:v>
                </c:pt>
              </c:strCache>
            </c:strRef>
          </c:cat>
          <c:val>
            <c:numRef>
              <c:f>'Sheet3 (2)'!$AQ$8:$AQ$11</c:f>
              <c:numCache>
                <c:formatCode>General</c:formatCode>
                <c:ptCount val="4"/>
                <c:pt idx="0">
                  <c:v>-1335.4852041666668</c:v>
                </c:pt>
                <c:pt idx="1">
                  <c:v>-3846.2677627558478</c:v>
                </c:pt>
                <c:pt idx="2">
                  <c:v>-2037.1756633691768</c:v>
                </c:pt>
                <c:pt idx="3">
                  <c:v>-1351.5032677649701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B25-4062-8306-68A24EB90007}"/>
            </c:ext>
          </c:extLst>
        </c:ser>
        <c:ser>
          <c:idx val="2"/>
          <c:order val="1"/>
          <c:tx>
            <c:strRef>
              <c:f>'Sheet3 (2)'!$AR$3</c:f>
              <c:strCache>
                <c:ptCount val="1"/>
                <c:pt idx="0">
                  <c:v>0.125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2B25-4062-8306-68A24EB90007}"/>
              </c:ext>
            </c:extLst>
          </c:dPt>
          <c:cat>
            <c:strRef>
              <c:f>'Sheet3 (2)'!$AP$8:$AP$11</c:f>
              <c:strCache>
                <c:ptCount val="4"/>
                <c:pt idx="0">
                  <c:v>Mikro</c:v>
                </c:pt>
                <c:pt idx="1">
                  <c:v>Mazie</c:v>
                </c:pt>
                <c:pt idx="2">
                  <c:v>Vidējie</c:v>
                </c:pt>
                <c:pt idx="3">
                  <c:v>Lielie</c:v>
                </c:pt>
              </c:strCache>
            </c:strRef>
          </c:cat>
          <c:val>
            <c:numRef>
              <c:f>'Sheet3 (2)'!$AR$8:$AR$11</c:f>
              <c:numCache>
                <c:formatCode>General</c:formatCode>
                <c:ptCount val="4"/>
                <c:pt idx="0">
                  <c:v>-7834.9547979166664</c:v>
                </c:pt>
                <c:pt idx="1">
                  <c:v>219.57661135010818</c:v>
                </c:pt>
                <c:pt idx="2">
                  <c:v>687.36252263105735</c:v>
                </c:pt>
                <c:pt idx="3">
                  <c:v>370.823644758706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B25-4062-8306-68A24EB90007}"/>
            </c:ext>
          </c:extLst>
        </c:ser>
        <c:ser>
          <c:idx val="3"/>
          <c:order val="2"/>
          <c:tx>
            <c:strRef>
              <c:f>'Sheet3 (2)'!$AS$3</c:f>
              <c:strCache>
                <c:ptCount val="1"/>
                <c:pt idx="0">
                  <c:v>0.25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'Sheet3 (2)'!$AP$8:$AP$11</c:f>
              <c:strCache>
                <c:ptCount val="4"/>
                <c:pt idx="0">
                  <c:v>Mikro</c:v>
                </c:pt>
                <c:pt idx="1">
                  <c:v>Mazie</c:v>
                </c:pt>
                <c:pt idx="2">
                  <c:v>Vidējie</c:v>
                </c:pt>
                <c:pt idx="3">
                  <c:v>Lielie</c:v>
                </c:pt>
              </c:strCache>
            </c:strRef>
          </c:cat>
          <c:val>
            <c:numRef>
              <c:f>'Sheet3 (2)'!$AS$8:$AS$11</c:f>
              <c:numCache>
                <c:formatCode>General</c:formatCode>
                <c:ptCount val="4"/>
                <c:pt idx="0">
                  <c:v>1075.4149950000001</c:v>
                </c:pt>
                <c:pt idx="1">
                  <c:v>581.45687058015505</c:v>
                </c:pt>
                <c:pt idx="2">
                  <c:v>565.46899990835709</c:v>
                </c:pt>
                <c:pt idx="3">
                  <c:v>790.35055006320954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B25-4062-8306-68A24EB90007}"/>
            </c:ext>
          </c:extLst>
        </c:ser>
        <c:ser>
          <c:idx val="4"/>
          <c:order val="3"/>
          <c:tx>
            <c:strRef>
              <c:f>'Sheet3 (2)'!$AT$3</c:f>
              <c:strCache>
                <c:ptCount val="1"/>
                <c:pt idx="0">
                  <c:v>50% uzņēmumu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'Sheet3 (2)'!$AP$8:$AP$11</c:f>
              <c:strCache>
                <c:ptCount val="4"/>
                <c:pt idx="0">
                  <c:v>Mikro</c:v>
                </c:pt>
                <c:pt idx="1">
                  <c:v>Mazie</c:v>
                </c:pt>
                <c:pt idx="2">
                  <c:v>Vidējie</c:v>
                </c:pt>
                <c:pt idx="3">
                  <c:v>Lielie</c:v>
                </c:pt>
              </c:strCache>
            </c:strRef>
          </c:cat>
          <c:val>
            <c:numRef>
              <c:f>'Sheet3 (2)'!$AT$8:$AT$11</c:f>
              <c:numCache>
                <c:formatCode>General</c:formatCode>
                <c:ptCount val="4"/>
                <c:pt idx="0">
                  <c:v>7344.9303966666648</c:v>
                </c:pt>
                <c:pt idx="1">
                  <c:v>7168.3710696095904</c:v>
                </c:pt>
                <c:pt idx="2">
                  <c:v>7623.8673193877039</c:v>
                </c:pt>
                <c:pt idx="3">
                  <c:v>7105.3930129092168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B25-4062-8306-68A24EB90007}"/>
            </c:ext>
          </c:extLst>
        </c:ser>
        <c:ser>
          <c:idx val="5"/>
          <c:order val="4"/>
          <c:tx>
            <c:strRef>
              <c:f>'Sheet3 (2)'!$AU$3</c:f>
              <c:strCache>
                <c:ptCount val="1"/>
                <c:pt idx="0">
                  <c:v>75% uzņēmumu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'Sheet3 (2)'!$AP$8:$AP$11</c:f>
              <c:strCache>
                <c:ptCount val="4"/>
                <c:pt idx="0">
                  <c:v>Mikro</c:v>
                </c:pt>
                <c:pt idx="1">
                  <c:v>Mazie</c:v>
                </c:pt>
                <c:pt idx="2">
                  <c:v>Vidējie</c:v>
                </c:pt>
                <c:pt idx="3">
                  <c:v>Lielie</c:v>
                </c:pt>
              </c:strCache>
            </c:strRef>
          </c:cat>
          <c:val>
            <c:numRef>
              <c:f>'Sheet3 (2)'!$AU$8:$AU$11</c:f>
              <c:numCache>
                <c:formatCode>General</c:formatCode>
                <c:ptCount val="4"/>
                <c:pt idx="0">
                  <c:v>7836.514205814703</c:v>
                </c:pt>
                <c:pt idx="1">
                  <c:v>8013.1227401268115</c:v>
                </c:pt>
                <c:pt idx="2">
                  <c:v>6700.5422118538845</c:v>
                </c:pt>
                <c:pt idx="3">
                  <c:v>8642.0769362286737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B25-4062-8306-68A24EB90007}"/>
            </c:ext>
          </c:extLst>
        </c:ser>
        <c:ser>
          <c:idx val="6"/>
          <c:order val="5"/>
          <c:tx>
            <c:strRef>
              <c:f>'Sheet3 (2)'!$AV$3</c:f>
              <c:strCache>
                <c:ptCount val="1"/>
                <c:pt idx="0">
                  <c:v>90% uzņēmumu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 w="25400">
              <a:noFill/>
            </a:ln>
            <a:effectLst/>
          </c:spPr>
          <c:invertIfNegative val="0"/>
          <c:cat>
            <c:strRef>
              <c:f>'Sheet3 (2)'!$AP$8:$AP$11</c:f>
              <c:strCache>
                <c:ptCount val="4"/>
                <c:pt idx="0">
                  <c:v>Mikro</c:v>
                </c:pt>
                <c:pt idx="1">
                  <c:v>Mazie</c:v>
                </c:pt>
                <c:pt idx="2">
                  <c:v>Vidējie</c:v>
                </c:pt>
                <c:pt idx="3">
                  <c:v>Lielie</c:v>
                </c:pt>
              </c:strCache>
            </c:strRef>
          </c:cat>
          <c:val>
            <c:numRef>
              <c:f>'Sheet3 (2)'!$AV$8:$AV$11</c:f>
              <c:numCache>
                <c:formatCode>General</c:formatCode>
                <c:ptCount val="4"/>
                <c:pt idx="0">
                  <c:v>13200.931688309571</c:v>
                </c:pt>
                <c:pt idx="1">
                  <c:v>14315.829796985236</c:v>
                </c:pt>
                <c:pt idx="2">
                  <c:v>19436.905277468995</c:v>
                </c:pt>
                <c:pt idx="3">
                  <c:v>20255.354113021116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2B25-4062-8306-68A24EB900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64063327"/>
        <c:axId val="1467980495"/>
      </c:barChart>
      <c:lineChart>
        <c:grouping val="standard"/>
        <c:varyColors val="0"/>
        <c:ser>
          <c:idx val="0"/>
          <c:order val="6"/>
          <c:tx>
            <c:strRef>
              <c:f>'Sheet3 (2)'!$AW$3</c:f>
              <c:strCache>
                <c:ptCount val="1"/>
                <c:pt idx="0">
                  <c:v>Vidējā produktivitāte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cat>
            <c:strRef>
              <c:f>'Sheet3 (2)'!$AP$8:$AP$11</c:f>
              <c:strCache>
                <c:ptCount val="4"/>
                <c:pt idx="0">
                  <c:v>Mikro</c:v>
                </c:pt>
                <c:pt idx="1">
                  <c:v>Mazie</c:v>
                </c:pt>
                <c:pt idx="2">
                  <c:v>Vidējie</c:v>
                </c:pt>
                <c:pt idx="3">
                  <c:v>Lielie</c:v>
                </c:pt>
              </c:strCache>
            </c:strRef>
          </c:cat>
          <c:val>
            <c:numRef>
              <c:f>'Sheet3 (2)'!$AW$8:$AW$11</c:f>
              <c:numCache>
                <c:formatCode>General</c:formatCode>
                <c:ptCount val="4"/>
                <c:pt idx="0">
                  <c:v>5382.943589184375</c:v>
                </c:pt>
                <c:pt idx="1">
                  <c:v>6237.3562826850466</c:v>
                </c:pt>
                <c:pt idx="2">
                  <c:v>6895.9664533426749</c:v>
                </c:pt>
                <c:pt idx="3">
                  <c:v>8730.0059333736099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2B25-4062-8306-68A24EB900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4063327"/>
        <c:axId val="1467980495"/>
      </c:lineChart>
      <c:catAx>
        <c:axId val="146406332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lv-LV"/>
                  <a:t>Uzņēmuma lielums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67980495"/>
        <c:crosses val="autoZero"/>
        <c:auto val="1"/>
        <c:lblAlgn val="ctr"/>
        <c:lblOffset val="100"/>
        <c:noMultiLvlLbl val="0"/>
      </c:catAx>
      <c:valAx>
        <c:axId val="1467980495"/>
        <c:scaling>
          <c:orientation val="minMax"/>
          <c:min val="-10000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inorGridlines>
        <c:numFmt formatCode="#,##0_ ;\-#,##0\ 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64063327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1.0980195162468873E-2"/>
                <c:y val="9.8740109448723093E-2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3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r>
                    <a:rPr lang="lv-LV" dirty="0"/>
                    <a:t>Uzņēmumu produktivitāte (tūkst. eiro)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71329006910510084"/>
          <c:y val="0.22907258680782272"/>
          <c:w val="0.26503882745168894"/>
          <c:h val="0.538046879327654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43844055224203"/>
          <c:y val="2.2115715973403508E-2"/>
          <c:w val="0.59215127441140913"/>
          <c:h val="0.95102979174695224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'Sheet3 (2)'!$AR$37</c:f>
              <c:strCache>
                <c:ptCount val="1"/>
                <c:pt idx="0">
                  <c:v>0.9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C14-462E-BDAC-184E7505DBA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C14-462E-BDAC-184E7505DBA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C14-462E-BDAC-184E7505DBA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C14-462E-BDAC-184E7505DBA1}"/>
              </c:ext>
            </c:extLst>
          </c:dPt>
          <c:cat>
            <c:strRef>
              <c:f>'Sheet3 (2)'!$AQ$81:$AQ$85</c:f>
              <c:strCache>
                <c:ptCount val="5"/>
                <c:pt idx="0">
                  <c:v>&lt;2</c:v>
                </c:pt>
                <c:pt idx="1">
                  <c:v> 2 - 5</c:v>
                </c:pt>
                <c:pt idx="2">
                  <c:v> 5 - 10</c:v>
                </c:pt>
                <c:pt idx="3">
                  <c:v> 10 - 15</c:v>
                </c:pt>
                <c:pt idx="4">
                  <c:v>&gt;15</c:v>
                </c:pt>
              </c:strCache>
            </c:strRef>
          </c:cat>
          <c:val>
            <c:numRef>
              <c:f>'Sheet3 (2)'!$AR$81:$AR$85</c:f>
              <c:numCache>
                <c:formatCode>General</c:formatCode>
                <c:ptCount val="5"/>
                <c:pt idx="0">
                  <c:v>-1156.8368952380949</c:v>
                </c:pt>
                <c:pt idx="1">
                  <c:v>-438.82269000000008</c:v>
                </c:pt>
                <c:pt idx="2">
                  <c:v>-105.15829717948714</c:v>
                </c:pt>
                <c:pt idx="3">
                  <c:v>-3964.5575841666673</c:v>
                </c:pt>
                <c:pt idx="4">
                  <c:v>-2140.8114829545457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C14-462E-BDAC-184E7505DBA1}"/>
            </c:ext>
          </c:extLst>
        </c:ser>
        <c:ser>
          <c:idx val="2"/>
          <c:order val="1"/>
          <c:tx>
            <c:strRef>
              <c:f>'Sheet3 (2)'!$AS$37</c:f>
              <c:strCache>
                <c:ptCount val="1"/>
                <c:pt idx="0">
                  <c:v>0.125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4C14-462E-BDAC-184E7505DBA1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4C14-462E-BDAC-184E7505DBA1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4C14-462E-BDAC-184E7505DBA1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4C14-462E-BDAC-184E7505DBA1}"/>
              </c:ext>
            </c:extLst>
          </c:dPt>
          <c:cat>
            <c:strRef>
              <c:f>'Sheet3 (2)'!$AQ$81:$AQ$85</c:f>
              <c:strCache>
                <c:ptCount val="5"/>
                <c:pt idx="0">
                  <c:v>&lt;2</c:v>
                </c:pt>
                <c:pt idx="1">
                  <c:v> 2 - 5</c:v>
                </c:pt>
                <c:pt idx="2">
                  <c:v> 5 - 10</c:v>
                </c:pt>
                <c:pt idx="3">
                  <c:v> 10 - 15</c:v>
                </c:pt>
                <c:pt idx="4">
                  <c:v>&gt;15</c:v>
                </c:pt>
              </c:strCache>
            </c:strRef>
          </c:cat>
          <c:val>
            <c:numRef>
              <c:f>'Sheet3 (2)'!$AS$81:$AS$85</c:f>
              <c:numCache>
                <c:formatCode>General</c:formatCode>
                <c:ptCount val="5"/>
                <c:pt idx="0">
                  <c:v>-1870.3450499999999</c:v>
                </c:pt>
                <c:pt idx="1">
                  <c:v>-2057.0293000000001</c:v>
                </c:pt>
                <c:pt idx="2">
                  <c:v>-1781.0285746386946</c:v>
                </c:pt>
                <c:pt idx="3">
                  <c:v>513.70996541666671</c:v>
                </c:pt>
                <c:pt idx="4">
                  <c:v>120.84565877233078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4C14-462E-BDAC-184E7505DBA1}"/>
            </c:ext>
          </c:extLst>
        </c:ser>
        <c:ser>
          <c:idx val="3"/>
          <c:order val="2"/>
          <c:tx>
            <c:strRef>
              <c:f>'Sheet3 (2)'!$AT$37</c:f>
              <c:strCache>
                <c:ptCount val="1"/>
                <c:pt idx="0">
                  <c:v>0.25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4C14-462E-BDAC-184E7505DBA1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4C14-462E-BDAC-184E7505DBA1}"/>
              </c:ext>
            </c:extLst>
          </c:dPt>
          <c:cat>
            <c:strRef>
              <c:f>'Sheet3 (2)'!$AQ$81:$AQ$85</c:f>
              <c:strCache>
                <c:ptCount val="5"/>
                <c:pt idx="0">
                  <c:v>&lt;2</c:v>
                </c:pt>
                <c:pt idx="1">
                  <c:v> 2 - 5</c:v>
                </c:pt>
                <c:pt idx="2">
                  <c:v> 5 - 10</c:v>
                </c:pt>
                <c:pt idx="3">
                  <c:v> 10 - 15</c:v>
                </c:pt>
                <c:pt idx="4">
                  <c:v>&gt;15</c:v>
                </c:pt>
              </c:strCache>
            </c:strRef>
          </c:cat>
          <c:val>
            <c:numRef>
              <c:f>'Sheet3 (2)'!$AT$81:$AT$85</c:f>
              <c:numCache>
                <c:formatCode>General</c:formatCode>
                <c:ptCount val="5"/>
                <c:pt idx="0">
                  <c:v>-6667.1631047619048</c:v>
                </c:pt>
                <c:pt idx="1">
                  <c:v>-6827.7276455555539</c:v>
                </c:pt>
                <c:pt idx="2">
                  <c:v>-4652.8211596175242</c:v>
                </c:pt>
                <c:pt idx="3">
                  <c:v>897.08059999999989</c:v>
                </c:pt>
                <c:pt idx="4">
                  <c:v>1082.3398857142856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4C14-462E-BDAC-184E7505DBA1}"/>
            </c:ext>
          </c:extLst>
        </c:ser>
        <c:ser>
          <c:idx val="4"/>
          <c:order val="3"/>
          <c:tx>
            <c:strRef>
              <c:f>'Sheet3 (2)'!$AU$37</c:f>
              <c:strCache>
                <c:ptCount val="1"/>
                <c:pt idx="0">
                  <c:v>50%  uzņēmumu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'Sheet3 (2)'!$AQ$81:$AQ$85</c:f>
              <c:strCache>
                <c:ptCount val="5"/>
                <c:pt idx="0">
                  <c:v>&lt;2</c:v>
                </c:pt>
                <c:pt idx="1">
                  <c:v> 2 - 5</c:v>
                </c:pt>
                <c:pt idx="2">
                  <c:v> 5 - 10</c:v>
                </c:pt>
                <c:pt idx="3">
                  <c:v> 10 - 15</c:v>
                </c:pt>
                <c:pt idx="4">
                  <c:v>&gt;15</c:v>
                </c:pt>
              </c:strCache>
            </c:strRef>
          </c:cat>
          <c:val>
            <c:numRef>
              <c:f>'Sheet3 (2)'!$AU$81:$AU$85</c:f>
              <c:numCache>
                <c:formatCode>General</c:formatCode>
                <c:ptCount val="5"/>
                <c:pt idx="0">
                  <c:v>5589.4491249999992</c:v>
                </c:pt>
                <c:pt idx="1">
                  <c:v>4214.2167118944835</c:v>
                </c:pt>
                <c:pt idx="2">
                  <c:v>5544.4773819775783</c:v>
                </c:pt>
                <c:pt idx="3">
                  <c:v>7664.4572909231865</c:v>
                </c:pt>
                <c:pt idx="4">
                  <c:v>8566.9632630801007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4C14-462E-BDAC-184E7505DBA1}"/>
            </c:ext>
          </c:extLst>
        </c:ser>
        <c:ser>
          <c:idx val="5"/>
          <c:order val="4"/>
          <c:tx>
            <c:strRef>
              <c:f>'Sheet3 (2)'!$AV$37</c:f>
              <c:strCache>
                <c:ptCount val="1"/>
                <c:pt idx="0">
                  <c:v>75%  uzņēmumu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'Sheet3 (2)'!$AQ$81:$AQ$85</c:f>
              <c:strCache>
                <c:ptCount val="5"/>
                <c:pt idx="0">
                  <c:v>&lt;2</c:v>
                </c:pt>
                <c:pt idx="1">
                  <c:v> 2 - 5</c:v>
                </c:pt>
                <c:pt idx="2">
                  <c:v> 5 - 10</c:v>
                </c:pt>
                <c:pt idx="3">
                  <c:v> 10 - 15</c:v>
                </c:pt>
                <c:pt idx="4">
                  <c:v>&gt;15</c:v>
                </c:pt>
              </c:strCache>
            </c:strRef>
          </c:cat>
          <c:val>
            <c:numRef>
              <c:f>'Sheet3 (2)'!$AV$81:$AV$85</c:f>
              <c:numCache>
                <c:formatCode>General</c:formatCode>
                <c:ptCount val="5"/>
                <c:pt idx="0">
                  <c:v>6857.9891250000001</c:v>
                </c:pt>
                <c:pt idx="1">
                  <c:v>4214.2167118944835</c:v>
                </c:pt>
                <c:pt idx="2">
                  <c:v>5792.7090080224207</c:v>
                </c:pt>
                <c:pt idx="3">
                  <c:v>8335.6075968775658</c:v>
                </c:pt>
                <c:pt idx="4">
                  <c:v>7733.1404359899807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4C14-462E-BDAC-184E7505DBA1}"/>
            </c:ext>
          </c:extLst>
        </c:ser>
        <c:ser>
          <c:idx val="6"/>
          <c:order val="5"/>
          <c:tx>
            <c:strRef>
              <c:f>'Sheet3 (2)'!$AW$37</c:f>
              <c:strCache>
                <c:ptCount val="1"/>
                <c:pt idx="0">
                  <c:v>90%  uzņēmumu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'Sheet3 (2)'!$AQ$81:$AQ$85</c:f>
              <c:strCache>
                <c:ptCount val="5"/>
                <c:pt idx="0">
                  <c:v>&lt;2</c:v>
                </c:pt>
                <c:pt idx="1">
                  <c:v> 2 - 5</c:v>
                </c:pt>
                <c:pt idx="2">
                  <c:v> 5 - 10</c:v>
                </c:pt>
                <c:pt idx="3">
                  <c:v> 10 - 15</c:v>
                </c:pt>
                <c:pt idx="4">
                  <c:v>&gt;15</c:v>
                </c:pt>
              </c:strCache>
            </c:strRef>
          </c:cat>
          <c:val>
            <c:numRef>
              <c:f>'Sheet3 (2)'!$AW$81:$AW$85</c:f>
              <c:numCache>
                <c:formatCode>General</c:formatCode>
                <c:ptCount val="5"/>
                <c:pt idx="0">
                  <c:v>6857.9891250000001</c:v>
                </c:pt>
                <c:pt idx="1">
                  <c:v>10602.089492499999</c:v>
                </c:pt>
                <c:pt idx="2">
                  <c:v>13676.369675312704</c:v>
                </c:pt>
                <c:pt idx="3">
                  <c:v>21925.689720599246</c:v>
                </c:pt>
                <c:pt idx="4">
                  <c:v>16022.660900231549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4C14-462E-BDAC-184E7505DB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64063327"/>
        <c:axId val="1467980495"/>
      </c:barChart>
      <c:lineChart>
        <c:grouping val="standard"/>
        <c:varyColors val="0"/>
        <c:ser>
          <c:idx val="0"/>
          <c:order val="6"/>
          <c:tx>
            <c:strRef>
              <c:f>'Sheet3 (2)'!$AX$37</c:f>
              <c:strCache>
                <c:ptCount val="1"/>
                <c:pt idx="0">
                  <c:v>Vidējā produktivitāte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50000"/>
                </a:schemeClr>
              </a:solidFill>
              <a:ln w="9525">
                <a:noFill/>
              </a:ln>
              <a:effectLst/>
            </c:spPr>
          </c:marker>
          <c:cat>
            <c:strRef>
              <c:f>'Sheet3 (2)'!$AQ$81:$AQ$85</c:f>
              <c:strCache>
                <c:ptCount val="5"/>
                <c:pt idx="0">
                  <c:v>&lt;2</c:v>
                </c:pt>
                <c:pt idx="1">
                  <c:v> 2 - 5</c:v>
                </c:pt>
                <c:pt idx="2">
                  <c:v> 5 - 10</c:v>
                </c:pt>
                <c:pt idx="3">
                  <c:v> 10 - 15</c:v>
                </c:pt>
                <c:pt idx="4">
                  <c:v>&gt;15</c:v>
                </c:pt>
              </c:strCache>
            </c:strRef>
          </c:cat>
          <c:val>
            <c:numRef>
              <c:f>'Sheet3 (2)'!$AX$81:$AX$85</c:f>
              <c:numCache>
                <c:formatCode>General</c:formatCode>
                <c:ptCount val="5"/>
                <c:pt idx="0" formatCode="_-* #,##0\ _€_-;\-* #,##0\ _€_-;_-* &quot;-&quot;??\ _€_-;_-@_-">
                  <c:v>2472.9521124889875</c:v>
                </c:pt>
                <c:pt idx="1">
                  <c:v>3514.8333353288099</c:v>
                </c:pt>
                <c:pt idx="2" formatCode="_-* #,##0\ _€_-;\-* #,##0\ _€_-;_-* &quot;-&quot;??\ _€_-;_-@_-">
                  <c:v>4978.5946874943329</c:v>
                </c:pt>
                <c:pt idx="3" formatCode="_-* #,##0\ _€_-;\-* #,##0\ _€_-;_-* &quot;-&quot;??\ _€_-;_-@_-">
                  <c:v>8856.630380122504</c:v>
                </c:pt>
                <c:pt idx="4" formatCode="_-* #,##0\ _€_-;\-* #,##0\ _€_-;_-* &quot;-&quot;??\ _€_-;_-@_-">
                  <c:v>7969.1011998350996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4C14-462E-BDAC-184E7505DB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4063327"/>
        <c:axId val="1467980495"/>
      </c:lineChart>
      <c:catAx>
        <c:axId val="146406332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lv-LV" b="1"/>
                  <a:t>Vecuma grupa (gadi)</a:t>
                </a:r>
              </a:p>
            </c:rich>
          </c:tx>
          <c:layout>
            <c:manualLayout>
              <c:xMode val="edge"/>
              <c:yMode val="edge"/>
              <c:x val="0.36550319437445183"/>
              <c:y val="0.921669457956257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67980495"/>
        <c:crosses val="autoZero"/>
        <c:auto val="1"/>
        <c:lblAlgn val="ctr"/>
        <c:lblOffset val="100"/>
        <c:noMultiLvlLbl val="0"/>
      </c:catAx>
      <c:valAx>
        <c:axId val="1467980495"/>
        <c:scaling>
          <c:orientation val="minMax"/>
          <c:max val="40000"/>
          <c:min val="-10000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lv-LV"/>
                  <a:t>Uzņēmumu produktivitāte (tūkst. eiro)</a:t>
                </a:r>
              </a:p>
            </c:rich>
          </c:tx>
          <c:layout>
            <c:manualLayout>
              <c:xMode val="edge"/>
              <c:yMode val="edge"/>
              <c:x val="8.2987158509833514E-3"/>
              <c:y val="0.158803995654389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64063327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70146934063826227"/>
          <c:y val="0.2804001126862542"/>
          <c:w val="0.29758969372839267"/>
          <c:h val="0.358647713960475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76553053277782"/>
          <c:y val="4.7792095822540188E-2"/>
          <c:w val="0.6068705263427614"/>
          <c:h val="0.8403058313802886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'Perc. - attālumi'!$K$9</c:f>
              <c:strCache>
                <c:ptCount val="1"/>
                <c:pt idx="0">
                  <c:v>90% uzņēmumu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'Perc. - attālumi'!$J$15:$J$18</c:f>
              <c:strCache>
                <c:ptCount val="4"/>
                <c:pt idx="0">
                  <c:v>&lt; 10 km</c:v>
                </c:pt>
                <c:pt idx="1">
                  <c:v>10-30 km</c:v>
                </c:pt>
                <c:pt idx="2">
                  <c:v>30-50 km</c:v>
                </c:pt>
                <c:pt idx="3">
                  <c:v>50+km</c:v>
                </c:pt>
              </c:strCache>
            </c:strRef>
          </c:cat>
          <c:val>
            <c:numRef>
              <c:f>'Perc. - attālumi'!$K$15:$K$18</c:f>
              <c:numCache>
                <c:formatCode>General</c:formatCode>
                <c:ptCount val="4"/>
                <c:pt idx="0">
                  <c:v>-879</c:v>
                </c:pt>
                <c:pt idx="1">
                  <c:v>-1289</c:v>
                </c:pt>
                <c:pt idx="2">
                  <c:v>-1607</c:v>
                </c:pt>
                <c:pt idx="3">
                  <c:v>-1325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3C-4B0B-A733-9533C09238EA}"/>
            </c:ext>
          </c:extLst>
        </c:ser>
        <c:ser>
          <c:idx val="1"/>
          <c:order val="1"/>
          <c:tx>
            <c:strRef>
              <c:f>'Perc. - attālumi'!$L$9</c:f>
              <c:strCache>
                <c:ptCount val="1"/>
                <c:pt idx="0">
                  <c:v>75% uzņēmumu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'Perc. - attālumi'!$J$15:$J$18</c:f>
              <c:strCache>
                <c:ptCount val="4"/>
                <c:pt idx="0">
                  <c:v>&lt; 10 km</c:v>
                </c:pt>
                <c:pt idx="1">
                  <c:v>10-30 km</c:v>
                </c:pt>
                <c:pt idx="2">
                  <c:v>30-50 km</c:v>
                </c:pt>
                <c:pt idx="3">
                  <c:v>50+km</c:v>
                </c:pt>
              </c:strCache>
            </c:strRef>
          </c:cat>
          <c:val>
            <c:numRef>
              <c:f>'Perc. - attālumi'!$L$15:$L$18</c:f>
              <c:numCache>
                <c:formatCode>General</c:formatCode>
                <c:ptCount val="4"/>
                <c:pt idx="0">
                  <c:v>1077</c:v>
                </c:pt>
                <c:pt idx="1">
                  <c:v>1393</c:v>
                </c:pt>
                <c:pt idx="2">
                  <c:v>1702</c:v>
                </c:pt>
                <c:pt idx="3">
                  <c:v>1451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3C-4B0B-A733-9533C09238EA}"/>
            </c:ext>
          </c:extLst>
        </c:ser>
        <c:ser>
          <c:idx val="2"/>
          <c:order val="2"/>
          <c:tx>
            <c:strRef>
              <c:f>'Perc. - attālumi'!$M$9</c:f>
              <c:strCache>
                <c:ptCount val="1"/>
                <c:pt idx="0">
                  <c:v>50% uzņēmumu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'Perc. - attālumi'!$J$15:$J$18</c:f>
              <c:strCache>
                <c:ptCount val="4"/>
                <c:pt idx="0">
                  <c:v>&lt; 10 km</c:v>
                </c:pt>
                <c:pt idx="1">
                  <c:v>10-30 km</c:v>
                </c:pt>
                <c:pt idx="2">
                  <c:v>30-50 km</c:v>
                </c:pt>
                <c:pt idx="3">
                  <c:v>50+km</c:v>
                </c:pt>
              </c:strCache>
            </c:strRef>
          </c:cat>
          <c:val>
            <c:numRef>
              <c:f>'Perc. - attālumi'!$M$15:$M$18</c:f>
              <c:numCache>
                <c:formatCode>General</c:formatCode>
                <c:ptCount val="4"/>
                <c:pt idx="0">
                  <c:v>993</c:v>
                </c:pt>
                <c:pt idx="1">
                  <c:v>987</c:v>
                </c:pt>
                <c:pt idx="2">
                  <c:v>957</c:v>
                </c:pt>
                <c:pt idx="3">
                  <c:v>733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3C-4B0B-A733-9533C09238EA}"/>
            </c:ext>
          </c:extLst>
        </c:ser>
        <c:ser>
          <c:idx val="3"/>
          <c:order val="3"/>
          <c:tx>
            <c:strRef>
              <c:f>'Perc. - attālumi'!$N$9</c:f>
              <c:strCache>
                <c:ptCount val="1"/>
                <c:pt idx="0">
                  <c:v>0.75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'Perc. - attālumi'!$J$15:$J$18</c:f>
              <c:strCache>
                <c:ptCount val="4"/>
                <c:pt idx="0">
                  <c:v>&lt; 10 km</c:v>
                </c:pt>
                <c:pt idx="1">
                  <c:v>10-30 km</c:v>
                </c:pt>
                <c:pt idx="2">
                  <c:v>30-50 km</c:v>
                </c:pt>
                <c:pt idx="3">
                  <c:v>50+km</c:v>
                </c:pt>
              </c:strCache>
            </c:strRef>
          </c:cat>
          <c:val>
            <c:numRef>
              <c:f>'Perc. - attālumi'!$N$15:$N$18</c:f>
              <c:numCache>
                <c:formatCode>General</c:formatCode>
                <c:ptCount val="4"/>
                <c:pt idx="0">
                  <c:v>7292</c:v>
                </c:pt>
                <c:pt idx="1">
                  <c:v>6469</c:v>
                </c:pt>
                <c:pt idx="2">
                  <c:v>5855</c:v>
                </c:pt>
                <c:pt idx="3">
                  <c:v>4528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13C-4B0B-A733-9533C09238EA}"/>
            </c:ext>
          </c:extLst>
        </c:ser>
        <c:ser>
          <c:idx val="4"/>
          <c:order val="4"/>
          <c:tx>
            <c:strRef>
              <c:f>'Perc. - attālumi'!$O$9</c:f>
              <c:strCache>
                <c:ptCount val="1"/>
                <c:pt idx="0">
                  <c:v>0.875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'Perc. - attālumi'!$J$15:$J$18</c:f>
              <c:strCache>
                <c:ptCount val="4"/>
                <c:pt idx="0">
                  <c:v>&lt; 10 km</c:v>
                </c:pt>
                <c:pt idx="1">
                  <c:v>10-30 km</c:v>
                </c:pt>
                <c:pt idx="2">
                  <c:v>30-50 km</c:v>
                </c:pt>
                <c:pt idx="3">
                  <c:v>50+km</c:v>
                </c:pt>
              </c:strCache>
            </c:strRef>
          </c:cat>
          <c:val>
            <c:numRef>
              <c:f>'Perc. - attālumi'!$O$15:$O$18</c:f>
              <c:numCache>
                <c:formatCode>General</c:formatCode>
                <c:ptCount val="4"/>
                <c:pt idx="0">
                  <c:v>6166</c:v>
                </c:pt>
                <c:pt idx="1">
                  <c:v>5296</c:v>
                </c:pt>
                <c:pt idx="2">
                  <c:v>4905</c:v>
                </c:pt>
                <c:pt idx="3">
                  <c:v>4818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13C-4B0B-A733-9533C09238EA}"/>
            </c:ext>
          </c:extLst>
        </c:ser>
        <c:ser>
          <c:idx val="5"/>
          <c:order val="5"/>
          <c:tx>
            <c:strRef>
              <c:f>'Perc. - attālumi'!$P$9</c:f>
              <c:strCache>
                <c:ptCount val="1"/>
                <c:pt idx="0">
                  <c:v>0.95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'Perc. - attālumi'!$J$15:$J$18</c:f>
              <c:strCache>
                <c:ptCount val="4"/>
                <c:pt idx="0">
                  <c:v>&lt; 10 km</c:v>
                </c:pt>
                <c:pt idx="1">
                  <c:v>10-30 km</c:v>
                </c:pt>
                <c:pt idx="2">
                  <c:v>30-50 km</c:v>
                </c:pt>
                <c:pt idx="3">
                  <c:v>50+km</c:v>
                </c:pt>
              </c:strCache>
            </c:strRef>
          </c:cat>
          <c:val>
            <c:numRef>
              <c:f>'Perc. - attālumi'!$P$15:$P$18</c:f>
              <c:numCache>
                <c:formatCode>General</c:formatCode>
                <c:ptCount val="4"/>
                <c:pt idx="0">
                  <c:v>17279</c:v>
                </c:pt>
                <c:pt idx="1">
                  <c:v>11815</c:v>
                </c:pt>
                <c:pt idx="2">
                  <c:v>7563</c:v>
                </c:pt>
                <c:pt idx="3">
                  <c:v>11653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13C-4B0B-A733-9533C09238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7697008"/>
        <c:axId val="350960544"/>
      </c:barChart>
      <c:lineChart>
        <c:grouping val="standard"/>
        <c:varyColors val="0"/>
        <c:ser>
          <c:idx val="6"/>
          <c:order val="6"/>
          <c:tx>
            <c:strRef>
              <c:f>'Perc. - attālumi'!$Q$9</c:f>
              <c:strCache>
                <c:ptCount val="1"/>
                <c:pt idx="0">
                  <c:v>Vidējā produktivitāte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cat>
            <c:strRef>
              <c:f>'Perc. - attālumi'!$J$15:$J$18</c:f>
              <c:strCache>
                <c:ptCount val="4"/>
                <c:pt idx="0">
                  <c:v>&lt; 10 km</c:v>
                </c:pt>
                <c:pt idx="1">
                  <c:v>10-30 km</c:v>
                </c:pt>
                <c:pt idx="2">
                  <c:v>30-50 km</c:v>
                </c:pt>
                <c:pt idx="3">
                  <c:v>50+km</c:v>
                </c:pt>
              </c:strCache>
            </c:strRef>
          </c:cat>
          <c:val>
            <c:numRef>
              <c:f>'Perc. - attālumi'!$Q$15:$Q$18</c:f>
              <c:numCache>
                <c:formatCode>General</c:formatCode>
                <c:ptCount val="4"/>
                <c:pt idx="0">
                  <c:v>8102.5108275705879</c:v>
                </c:pt>
                <c:pt idx="1">
                  <c:v>7069.9850655227383</c:v>
                </c:pt>
                <c:pt idx="2">
                  <c:v>4817.1105802806333</c:v>
                </c:pt>
                <c:pt idx="3">
                  <c:v>5121.6335852795619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13C-4B0B-A733-9533C09238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7697008"/>
        <c:axId val="350960544"/>
      </c:lineChart>
      <c:catAx>
        <c:axId val="3476970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lv-LV"/>
                  <a:t>Attālums līdz tuvākai Republikas pilsētai</a:t>
                </a:r>
              </a:p>
            </c:rich>
          </c:tx>
          <c:layout>
            <c:manualLayout>
              <c:xMode val="edge"/>
              <c:yMode val="edge"/>
              <c:x val="0.21381310755453173"/>
              <c:y val="0.924813882550059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50960544"/>
        <c:crosses val="autoZero"/>
        <c:auto val="1"/>
        <c:lblAlgn val="ctr"/>
        <c:lblOffset val="100"/>
        <c:noMultiLvlLbl val="0"/>
      </c:catAx>
      <c:valAx>
        <c:axId val="35096054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47697008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2.7709310366116104E-3"/>
                <c:y val="7.5403265182352686E-2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r>
                    <a:rPr lang="lv-LV" dirty="0"/>
                    <a:t>Uzņēmumu produktivitāte (tūkst. eiro)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7004828708035562"/>
          <c:y val="0.20640598659594589"/>
          <c:w val="0.28641311721917045"/>
          <c:h val="0.521915217301920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634850814608927"/>
          <c:y val="2.0878692554451989E-2"/>
          <c:w val="0.62076840382912646"/>
          <c:h val="0.8517017552404613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'Perc.-C apakškodi (2)'!$P$24</c:f>
              <c:strCache>
                <c:ptCount val="1"/>
                <c:pt idx="0">
                  <c:v>90 % uzņēmumu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12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026-41DA-AB9B-5E9836EFB049}"/>
              </c:ext>
            </c:extLst>
          </c:dPt>
          <c:dPt>
            <c:idx val="18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026-41DA-AB9B-5E9836EFB049}"/>
              </c:ext>
            </c:extLst>
          </c:dPt>
          <c:cat>
            <c:strRef>
              <c:f>'Perc.-C apakškodi (2)'!$O$25:$O$43</c:f>
              <c:strCache>
                <c:ptCount val="19"/>
                <c:pt idx="0">
                  <c:v>Apģērbs un apavi (C14-C15)</c:v>
                </c:pt>
                <c:pt idx="1">
                  <c:v>Mēbeles (C31)</c:v>
                </c:pt>
                <c:pt idx="2">
                  <c:v>Pārtika (C10)</c:v>
                </c:pt>
                <c:pt idx="3">
                  <c:v>Tekstils (C13)</c:v>
                </c:pt>
                <c:pt idx="4">
                  <c:v>Cita ražošana (C32)</c:v>
                </c:pt>
                <c:pt idx="5">
                  <c:v>Ražošanas iekārtas (C28)</c:v>
                </c:pt>
                <c:pt idx="6">
                  <c:v>Poligrāfija (C18)</c:v>
                </c:pt>
                <c:pt idx="7">
                  <c:v>Būvmateriāli (C23)</c:v>
                </c:pt>
                <c:pt idx="8">
                  <c:v>Remonts (C33)</c:v>
                </c:pt>
                <c:pt idx="9">
                  <c:v>Plastmasa (C22)</c:v>
                </c:pt>
                <c:pt idx="10">
                  <c:v>Ķīmija (C20)</c:v>
                </c:pt>
                <c:pt idx="11">
                  <c:v>Metāli (C24-C25)</c:v>
                </c:pt>
                <c:pt idx="12">
                  <c:v>Elektropreču ražošana (C27)</c:v>
                </c:pt>
                <c:pt idx="13">
                  <c:v>Papīra ražošana (C17)</c:v>
                </c:pt>
                <c:pt idx="14">
                  <c:v>Auto detaļas (C29)</c:v>
                </c:pt>
                <c:pt idx="15">
                  <c:v>Elektronika (C26)</c:v>
                </c:pt>
                <c:pt idx="16">
                  <c:v>Dzērienu ražošanas (C11)</c:v>
                </c:pt>
                <c:pt idx="17">
                  <c:v>Kokapstrāde (C16)</c:v>
                </c:pt>
                <c:pt idx="18">
                  <c:v>Farmācija (C21)</c:v>
                </c:pt>
              </c:strCache>
            </c:strRef>
          </c:cat>
          <c:val>
            <c:numRef>
              <c:f>'Perc.-C apakškodi (2)'!$P$25:$P$43</c:f>
              <c:numCache>
                <c:formatCode>0</c:formatCode>
                <c:ptCount val="19"/>
                <c:pt idx="0">
                  <c:v>-669</c:v>
                </c:pt>
                <c:pt idx="1">
                  <c:v>-1009</c:v>
                </c:pt>
                <c:pt idx="2">
                  <c:v>-4028</c:v>
                </c:pt>
                <c:pt idx="3">
                  <c:v>-433</c:v>
                </c:pt>
                <c:pt idx="4">
                  <c:v>14</c:v>
                </c:pt>
                <c:pt idx="5">
                  <c:v>-3855</c:v>
                </c:pt>
                <c:pt idx="6">
                  <c:v>-505</c:v>
                </c:pt>
                <c:pt idx="7">
                  <c:v>-1894.192980050505</c:v>
                </c:pt>
                <c:pt idx="8">
                  <c:v>-550</c:v>
                </c:pt>
                <c:pt idx="9">
                  <c:v>-822</c:v>
                </c:pt>
                <c:pt idx="10">
                  <c:v>-3524</c:v>
                </c:pt>
                <c:pt idx="11">
                  <c:v>-1074.6718868234766</c:v>
                </c:pt>
                <c:pt idx="12">
                  <c:v>1016</c:v>
                </c:pt>
                <c:pt idx="13">
                  <c:v>-260</c:v>
                </c:pt>
                <c:pt idx="14">
                  <c:v>-383</c:v>
                </c:pt>
                <c:pt idx="15">
                  <c:v>-515.60777499999995</c:v>
                </c:pt>
                <c:pt idx="16">
                  <c:v>-1036</c:v>
                </c:pt>
                <c:pt idx="17">
                  <c:v>-1443</c:v>
                </c:pt>
                <c:pt idx="18">
                  <c:v>4406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26-41DA-AB9B-5E9836EFB049}"/>
            </c:ext>
          </c:extLst>
        </c:ser>
        <c:ser>
          <c:idx val="1"/>
          <c:order val="1"/>
          <c:tx>
            <c:strRef>
              <c:f>'Perc.-C apakškodi (2)'!$Q$24</c:f>
              <c:strCache>
                <c:ptCount val="1"/>
                <c:pt idx="0">
                  <c:v>fikt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'Perc.-C apakškodi (2)'!$O$25:$O$43</c:f>
              <c:strCache>
                <c:ptCount val="19"/>
                <c:pt idx="0">
                  <c:v>Apģērbs un apavi (C14-C15)</c:v>
                </c:pt>
                <c:pt idx="1">
                  <c:v>Mēbeles (C31)</c:v>
                </c:pt>
                <c:pt idx="2">
                  <c:v>Pārtika (C10)</c:v>
                </c:pt>
                <c:pt idx="3">
                  <c:v>Tekstils (C13)</c:v>
                </c:pt>
                <c:pt idx="4">
                  <c:v>Cita ražošana (C32)</c:v>
                </c:pt>
                <c:pt idx="5">
                  <c:v>Ražošanas iekārtas (C28)</c:v>
                </c:pt>
                <c:pt idx="6">
                  <c:v>Poligrāfija (C18)</c:v>
                </c:pt>
                <c:pt idx="7">
                  <c:v>Būvmateriāli (C23)</c:v>
                </c:pt>
                <c:pt idx="8">
                  <c:v>Remonts (C33)</c:v>
                </c:pt>
                <c:pt idx="9">
                  <c:v>Plastmasa (C22)</c:v>
                </c:pt>
                <c:pt idx="10">
                  <c:v>Ķīmija (C20)</c:v>
                </c:pt>
                <c:pt idx="11">
                  <c:v>Metāli (C24-C25)</c:v>
                </c:pt>
                <c:pt idx="12">
                  <c:v>Elektropreču ražošana (C27)</c:v>
                </c:pt>
                <c:pt idx="13">
                  <c:v>Papīra ražošana (C17)</c:v>
                </c:pt>
                <c:pt idx="14">
                  <c:v>Auto detaļas (C29)</c:v>
                </c:pt>
                <c:pt idx="15">
                  <c:v>Elektronika (C26)</c:v>
                </c:pt>
                <c:pt idx="16">
                  <c:v>Dzērienu ražošanas (C11)</c:v>
                </c:pt>
                <c:pt idx="17">
                  <c:v>Kokapstrāde (C16)</c:v>
                </c:pt>
                <c:pt idx="18">
                  <c:v>Farmācija (C21)</c:v>
                </c:pt>
              </c:strCache>
            </c:strRef>
          </c:cat>
          <c:val>
            <c:numRef>
              <c:f>'Perc.-C apakškodi (2)'!$Q$25:$Q$43</c:f>
              <c:numCache>
                <c:formatCode>0</c:formatCode>
                <c:ptCount val="19"/>
                <c:pt idx="0">
                  <c:v>1992.5764751955317</c:v>
                </c:pt>
                <c:pt idx="1">
                  <c:v>2537.1231807261647</c:v>
                </c:pt>
                <c:pt idx="2">
                  <c:v>3378.4236483420646</c:v>
                </c:pt>
                <c:pt idx="3">
                  <c:v>4431.8229932074773</c:v>
                </c:pt>
                <c:pt idx="4">
                  <c:v>4684.8788733610445</c:v>
                </c:pt>
                <c:pt idx="5">
                  <c:v>4878.3683056908667</c:v>
                </c:pt>
                <c:pt idx="6">
                  <c:v>5507.1855845690061</c:v>
                </c:pt>
                <c:pt idx="7">
                  <c:v>5656.4758102976602</c:v>
                </c:pt>
                <c:pt idx="8">
                  <c:v>5707.6177610720497</c:v>
                </c:pt>
                <c:pt idx="9">
                  <c:v>6925.8833628366274</c:v>
                </c:pt>
                <c:pt idx="10">
                  <c:v>7121.7167855380094</c:v>
                </c:pt>
                <c:pt idx="11">
                  <c:v>7124.7099682158296</c:v>
                </c:pt>
                <c:pt idx="12">
                  <c:v>6990.9289904957759</c:v>
                </c:pt>
                <c:pt idx="13">
                  <c:v>9917.1223328024153</c:v>
                </c:pt>
                <c:pt idx="14">
                  <c:v>10401.060214555971</c:v>
                </c:pt>
                <c:pt idx="15">
                  <c:v>10441.916149090288</c:v>
                </c:pt>
                <c:pt idx="16">
                  <c:v>10811.153534410671</c:v>
                </c:pt>
                <c:pt idx="17">
                  <c:v>10942.855470067774</c:v>
                </c:pt>
                <c:pt idx="18">
                  <c:v>7867.3319926018721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026-41DA-AB9B-5E9836EFB049}"/>
            </c:ext>
          </c:extLst>
        </c:ser>
        <c:ser>
          <c:idx val="2"/>
          <c:order val="2"/>
          <c:tx>
            <c:strRef>
              <c:f>'Perc.-C apakškodi (2)'!$R$24</c:f>
              <c:strCache>
                <c:ptCount val="1"/>
                <c:pt idx="0">
                  <c:v>Vidējā produktivitāte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'Perc.-C apakškodi (2)'!$O$25:$O$43</c:f>
              <c:strCache>
                <c:ptCount val="19"/>
                <c:pt idx="0">
                  <c:v>Apģērbs un apavi (C14-C15)</c:v>
                </c:pt>
                <c:pt idx="1">
                  <c:v>Mēbeles (C31)</c:v>
                </c:pt>
                <c:pt idx="2">
                  <c:v>Pārtika (C10)</c:v>
                </c:pt>
                <c:pt idx="3">
                  <c:v>Tekstils (C13)</c:v>
                </c:pt>
                <c:pt idx="4">
                  <c:v>Cita ražošana (C32)</c:v>
                </c:pt>
                <c:pt idx="5">
                  <c:v>Ražošanas iekārtas (C28)</c:v>
                </c:pt>
                <c:pt idx="6">
                  <c:v>Poligrāfija (C18)</c:v>
                </c:pt>
                <c:pt idx="7">
                  <c:v>Būvmateriāli (C23)</c:v>
                </c:pt>
                <c:pt idx="8">
                  <c:v>Remonts (C33)</c:v>
                </c:pt>
                <c:pt idx="9">
                  <c:v>Plastmasa (C22)</c:v>
                </c:pt>
                <c:pt idx="10">
                  <c:v>Ķīmija (C20)</c:v>
                </c:pt>
                <c:pt idx="11">
                  <c:v>Metāli (C24-C25)</c:v>
                </c:pt>
                <c:pt idx="12">
                  <c:v>Elektropreču ražošana (C27)</c:v>
                </c:pt>
                <c:pt idx="13">
                  <c:v>Papīra ražošana (C17)</c:v>
                </c:pt>
                <c:pt idx="14">
                  <c:v>Auto detaļas (C29)</c:v>
                </c:pt>
                <c:pt idx="15">
                  <c:v>Elektronika (C26)</c:v>
                </c:pt>
                <c:pt idx="16">
                  <c:v>Dzērienu ražošanas (C11)</c:v>
                </c:pt>
                <c:pt idx="17">
                  <c:v>Kokapstrāde (C16)</c:v>
                </c:pt>
                <c:pt idx="18">
                  <c:v>Farmācija (C21)</c:v>
                </c:pt>
              </c:strCache>
            </c:strRef>
          </c:cat>
          <c:val>
            <c:numRef>
              <c:f>'Perc.-C apakškodi (2)'!$R$25:$R$43</c:f>
              <c:numCache>
                <c:formatCode>General</c:formatCode>
                <c:ptCount val="19"/>
                <c:pt idx="0">
                  <c:v>500</c:v>
                </c:pt>
                <c:pt idx="1">
                  <c:v>500</c:v>
                </c:pt>
                <c:pt idx="2">
                  <c:v>500</c:v>
                </c:pt>
                <c:pt idx="3">
                  <c:v>500</c:v>
                </c:pt>
                <c:pt idx="4">
                  <c:v>500</c:v>
                </c:pt>
                <c:pt idx="5">
                  <c:v>500</c:v>
                </c:pt>
                <c:pt idx="6">
                  <c:v>500</c:v>
                </c:pt>
                <c:pt idx="7">
                  <c:v>500</c:v>
                </c:pt>
                <c:pt idx="8">
                  <c:v>500</c:v>
                </c:pt>
                <c:pt idx="9">
                  <c:v>500</c:v>
                </c:pt>
                <c:pt idx="10">
                  <c:v>500</c:v>
                </c:pt>
                <c:pt idx="11">
                  <c:v>500</c:v>
                </c:pt>
                <c:pt idx="12">
                  <c:v>500</c:v>
                </c:pt>
                <c:pt idx="13">
                  <c:v>500</c:v>
                </c:pt>
                <c:pt idx="14">
                  <c:v>500</c:v>
                </c:pt>
                <c:pt idx="15">
                  <c:v>500</c:v>
                </c:pt>
                <c:pt idx="16">
                  <c:v>500</c:v>
                </c:pt>
                <c:pt idx="17">
                  <c:v>500</c:v>
                </c:pt>
                <c:pt idx="18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026-41DA-AB9B-5E9836EFB049}"/>
            </c:ext>
          </c:extLst>
        </c:ser>
        <c:ser>
          <c:idx val="3"/>
          <c:order val="3"/>
          <c:tx>
            <c:strRef>
              <c:f>'Perc.-C apakškodi (2)'!$S$24</c:f>
              <c:strCache>
                <c:ptCount val="1"/>
                <c:pt idx="0">
                  <c:v>augsa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'Perc.-C apakškodi (2)'!$O$25:$O$43</c:f>
              <c:strCache>
                <c:ptCount val="19"/>
                <c:pt idx="0">
                  <c:v>Apģērbs un apavi (C14-C15)</c:v>
                </c:pt>
                <c:pt idx="1">
                  <c:v>Mēbeles (C31)</c:v>
                </c:pt>
                <c:pt idx="2">
                  <c:v>Pārtika (C10)</c:v>
                </c:pt>
                <c:pt idx="3">
                  <c:v>Tekstils (C13)</c:v>
                </c:pt>
                <c:pt idx="4">
                  <c:v>Cita ražošana (C32)</c:v>
                </c:pt>
                <c:pt idx="5">
                  <c:v>Ražošanas iekārtas (C28)</c:v>
                </c:pt>
                <c:pt idx="6">
                  <c:v>Poligrāfija (C18)</c:v>
                </c:pt>
                <c:pt idx="7">
                  <c:v>Būvmateriāli (C23)</c:v>
                </c:pt>
                <c:pt idx="8">
                  <c:v>Remonts (C33)</c:v>
                </c:pt>
                <c:pt idx="9">
                  <c:v>Plastmasa (C22)</c:v>
                </c:pt>
                <c:pt idx="10">
                  <c:v>Ķīmija (C20)</c:v>
                </c:pt>
                <c:pt idx="11">
                  <c:v>Metāli (C24-C25)</c:v>
                </c:pt>
                <c:pt idx="12">
                  <c:v>Elektropreču ražošana (C27)</c:v>
                </c:pt>
                <c:pt idx="13">
                  <c:v>Papīra ražošana (C17)</c:v>
                </c:pt>
                <c:pt idx="14">
                  <c:v>Auto detaļas (C29)</c:v>
                </c:pt>
                <c:pt idx="15">
                  <c:v>Elektronika (C26)</c:v>
                </c:pt>
                <c:pt idx="16">
                  <c:v>Dzērienu ražošanas (C11)</c:v>
                </c:pt>
                <c:pt idx="17">
                  <c:v>Kokapstrāde (C16)</c:v>
                </c:pt>
                <c:pt idx="18">
                  <c:v>Farmācija (C21)</c:v>
                </c:pt>
              </c:strCache>
            </c:strRef>
          </c:cat>
          <c:val>
            <c:numRef>
              <c:f>'Perc.-C apakškodi (2)'!$S$25:$S$43</c:f>
              <c:numCache>
                <c:formatCode>0</c:formatCode>
                <c:ptCount val="19"/>
                <c:pt idx="0">
                  <c:v>4350.4235248044679</c:v>
                </c:pt>
                <c:pt idx="1">
                  <c:v>3250.8768192738353</c:v>
                </c:pt>
                <c:pt idx="2">
                  <c:v>9767.5763516579354</c:v>
                </c:pt>
                <c:pt idx="3">
                  <c:v>5164.1770067925227</c:v>
                </c:pt>
                <c:pt idx="4">
                  <c:v>5433.1211266389555</c:v>
                </c:pt>
                <c:pt idx="5">
                  <c:v>11469.631694309133</c:v>
                </c:pt>
                <c:pt idx="6">
                  <c:v>5759.8144154309939</c:v>
                </c:pt>
                <c:pt idx="7">
                  <c:v>21635.945244569262</c:v>
                </c:pt>
                <c:pt idx="8">
                  <c:v>12102.38223892795</c:v>
                </c:pt>
                <c:pt idx="9">
                  <c:v>8802.1166371633735</c:v>
                </c:pt>
                <c:pt idx="10">
                  <c:v>30689.28321446199</c:v>
                </c:pt>
                <c:pt idx="11">
                  <c:v>10314.786775065142</c:v>
                </c:pt>
                <c:pt idx="12">
                  <c:v>31522.071009504223</c:v>
                </c:pt>
                <c:pt idx="13">
                  <c:v>26610.877667197587</c:v>
                </c:pt>
                <c:pt idx="14">
                  <c:v>10406.939785444029</c:v>
                </c:pt>
                <c:pt idx="15">
                  <c:v>8838.6023622298671</c:v>
                </c:pt>
                <c:pt idx="16">
                  <c:v>11326.846465589329</c:v>
                </c:pt>
                <c:pt idx="17">
                  <c:v>15026.144529932226</c:v>
                </c:pt>
                <c:pt idx="18">
                  <c:v>2273.6680073981279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026-41DA-AB9B-5E9836EFB0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6987951"/>
        <c:axId val="1307961759"/>
      </c:barChart>
      <c:catAx>
        <c:axId val="3869879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07961759"/>
        <c:crosses val="autoZero"/>
        <c:auto val="1"/>
        <c:lblAlgn val="ctr"/>
        <c:lblOffset val="100"/>
        <c:tickLblSkip val="1"/>
        <c:noMultiLvlLbl val="0"/>
      </c:catAx>
      <c:valAx>
        <c:axId val="1307961759"/>
        <c:scaling>
          <c:orientation val="minMax"/>
          <c:min val="-5000"/>
        </c:scaling>
        <c:delete val="0"/>
        <c:axPos val="b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lv-LV" b="1" dirty="0"/>
                  <a:t>Uzņēmuma produktivitāte </a:t>
                </a:r>
                <a:r>
                  <a:rPr lang="lv-LV" dirty="0"/>
                  <a:t>(tūkst. eiro; 2015.g. cenās)  </a:t>
                </a:r>
              </a:p>
            </c:rich>
          </c:tx>
          <c:layout>
            <c:manualLayout>
              <c:xMode val="edge"/>
              <c:yMode val="edge"/>
              <c:x val="0.20769266384481413"/>
              <c:y val="0.935274221550070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86987951"/>
        <c:crosses val="autoZero"/>
        <c:crossBetween val="between"/>
        <c:majorUnit val="5000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0636392846711717"/>
          <c:y val="0.64154223294530655"/>
          <c:w val="0.32538734329858759"/>
          <c:h val="0.161284077340709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79336631412656"/>
          <c:y val="4.097305806435806E-2"/>
          <c:w val="0.80704617206616625"/>
          <c:h val="0.90860552436779707"/>
        </c:manualLayout>
      </c:layout>
      <c:scatterChart>
        <c:scatterStyle val="lineMarker"/>
        <c:varyColors val="0"/>
        <c:ser>
          <c:idx val="0"/>
          <c:order val="0"/>
          <c:tx>
            <c:strRef>
              <c:f>'C'!$B$1</c:f>
              <c:strCache>
                <c:ptCount val="1"/>
                <c:pt idx="0">
                  <c:v>Y (2016-2018)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rgbClr val="006666"/>
              </a:solidFill>
              <a:ln w="9525">
                <a:solidFill>
                  <a:srgbClr val="006666">
                    <a:alpha val="0"/>
                  </a:srgbClr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0.18689133570123873"/>
                  <c:y val="5.3261998708032894E-2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</c:trendlineLbl>
          </c:trendline>
          <c:xVal>
            <c:numRef>
              <c:f>'C'!$A$2:$A$3905</c:f>
              <c:numCache>
                <c:formatCode>_-* #,##0\ _€_-;\-* #,##0\ _€_-;_-* "-"??\ _€_-;_-@_-</c:formatCode>
                <c:ptCount val="3904"/>
                <c:pt idx="0">
                  <c:v>275479.13250000001</c:v>
                </c:pt>
                <c:pt idx="1">
                  <c:v>296894.98580497078</c:v>
                </c:pt>
                <c:pt idx="2">
                  <c:v>104187.6353224616</c:v>
                </c:pt>
                <c:pt idx="3">
                  <c:v>-9893.9859047619047</c:v>
                </c:pt>
                <c:pt idx="4">
                  <c:v>-2247.9142418300648</c:v>
                </c:pt>
                <c:pt idx="5">
                  <c:v>27719.237619047617</c:v>
                </c:pt>
                <c:pt idx="6">
                  <c:v>52888.474111111114</c:v>
                </c:pt>
                <c:pt idx="7">
                  <c:v>1182.8974392396958</c:v>
                </c:pt>
                <c:pt idx="8">
                  <c:v>52359.198629629631</c:v>
                </c:pt>
                <c:pt idx="9">
                  <c:v>-31.282500000000002</c:v>
                </c:pt>
                <c:pt idx="10">
                  <c:v>24376.104166666668</c:v>
                </c:pt>
                <c:pt idx="11">
                  <c:v>58159.773154901959</c:v>
                </c:pt>
                <c:pt idx="12">
                  <c:v>97010.965958333327</c:v>
                </c:pt>
                <c:pt idx="13">
                  <c:v>50.599999999999987</c:v>
                </c:pt>
                <c:pt idx="14">
                  <c:v>28174.002253455499</c:v>
                </c:pt>
                <c:pt idx="15">
                  <c:v>-6671.1659607843139</c:v>
                </c:pt>
                <c:pt idx="16">
                  <c:v>37142.146083333333</c:v>
                </c:pt>
                <c:pt idx="17">
                  <c:v>-2295.5302222222217</c:v>
                </c:pt>
                <c:pt idx="18">
                  <c:v>39652.042935644153</c:v>
                </c:pt>
                <c:pt idx="19">
                  <c:v>48000.565166666667</c:v>
                </c:pt>
                <c:pt idx="20">
                  <c:v>90393.979833333346</c:v>
                </c:pt>
                <c:pt idx="21">
                  <c:v>26464.387363102967</c:v>
                </c:pt>
                <c:pt idx="22">
                  <c:v>-25470.858047979797</c:v>
                </c:pt>
                <c:pt idx="23">
                  <c:v>38253.188148148147</c:v>
                </c:pt>
                <c:pt idx="24">
                  <c:v>92301.830516612201</c:v>
                </c:pt>
                <c:pt idx="25">
                  <c:v>112605.76932730114</c:v>
                </c:pt>
                <c:pt idx="26">
                  <c:v>16533.99964869281</c:v>
                </c:pt>
                <c:pt idx="27">
                  <c:v>-2919.4788333333327</c:v>
                </c:pt>
                <c:pt idx="28">
                  <c:v>39300.440333333325</c:v>
                </c:pt>
                <c:pt idx="29">
                  <c:v>53974.461333333333</c:v>
                </c:pt>
                <c:pt idx="30">
                  <c:v>26887.530833333334</c:v>
                </c:pt>
                <c:pt idx="31">
                  <c:v>-12291.459333333332</c:v>
                </c:pt>
                <c:pt idx="32">
                  <c:v>28305.179190476192</c:v>
                </c:pt>
                <c:pt idx="33">
                  <c:v>33828.619139539034</c:v>
                </c:pt>
                <c:pt idx="34">
                  <c:v>-12147.855333333333</c:v>
                </c:pt>
                <c:pt idx="35">
                  <c:v>25387.915238512953</c:v>
                </c:pt>
                <c:pt idx="36">
                  <c:v>47426.977008726819</c:v>
                </c:pt>
                <c:pt idx="37">
                  <c:v>18354.91338888889</c:v>
                </c:pt>
                <c:pt idx="38">
                  <c:v>37990.467416666659</c:v>
                </c:pt>
                <c:pt idx="39">
                  <c:v>4297.0074647435895</c:v>
                </c:pt>
                <c:pt idx="40">
                  <c:v>36130.384710331105</c:v>
                </c:pt>
                <c:pt idx="41">
                  <c:v>20142.609823522929</c:v>
                </c:pt>
                <c:pt idx="42">
                  <c:v>34269.995159309219</c:v>
                </c:pt>
                <c:pt idx="43">
                  <c:v>11854.789499999999</c:v>
                </c:pt>
                <c:pt idx="44">
                  <c:v>246.53099999999998</c:v>
                </c:pt>
                <c:pt idx="45">
                  <c:v>21084.654202160495</c:v>
                </c:pt>
                <c:pt idx="46">
                  <c:v>24885.466851851848</c:v>
                </c:pt>
                <c:pt idx="48">
                  <c:v>24605.793679738563</c:v>
                </c:pt>
                <c:pt idx="49">
                  <c:v>-11574.370694444442</c:v>
                </c:pt>
                <c:pt idx="50">
                  <c:v>36238.156313797313</c:v>
                </c:pt>
                <c:pt idx="51">
                  <c:v>-13438.926833333333</c:v>
                </c:pt>
                <c:pt idx="52">
                  <c:v>28351.022944444445</c:v>
                </c:pt>
                <c:pt idx="53">
                  <c:v>16701.87875</c:v>
                </c:pt>
                <c:pt idx="54">
                  <c:v>18718.854666666666</c:v>
                </c:pt>
                <c:pt idx="55">
                  <c:v>7381.8895000000002</c:v>
                </c:pt>
                <c:pt idx="56">
                  <c:v>18542.444988215484</c:v>
                </c:pt>
                <c:pt idx="57">
                  <c:v>38321.009083333331</c:v>
                </c:pt>
                <c:pt idx="58">
                  <c:v>25726.053686050062</c:v>
                </c:pt>
                <c:pt idx="59">
                  <c:v>25852.384355128204</c:v>
                </c:pt>
                <c:pt idx="60">
                  <c:v>36728.292772616922</c:v>
                </c:pt>
                <c:pt idx="61">
                  <c:v>33946.554851851855</c:v>
                </c:pt>
                <c:pt idx="62">
                  <c:v>12741.217444444444</c:v>
                </c:pt>
                <c:pt idx="63">
                  <c:v>33437.120561403506</c:v>
                </c:pt>
                <c:pt idx="64">
                  <c:v>12820.051083333334</c:v>
                </c:pt>
                <c:pt idx="65">
                  <c:v>20686.733583333335</c:v>
                </c:pt>
                <c:pt idx="66">
                  <c:v>8982.4379444444439</c:v>
                </c:pt>
                <c:pt idx="67">
                  <c:v>15285.803333333335</c:v>
                </c:pt>
                <c:pt idx="68">
                  <c:v>512.51805555555552</c:v>
                </c:pt>
                <c:pt idx="69">
                  <c:v>13533.399544444444</c:v>
                </c:pt>
                <c:pt idx="70">
                  <c:v>95087.900055555569</c:v>
                </c:pt>
                <c:pt idx="71">
                  <c:v>25397.390222222224</c:v>
                </c:pt>
                <c:pt idx="72">
                  <c:v>21654.516916666667</c:v>
                </c:pt>
                <c:pt idx="73">
                  <c:v>28123.452027777777</c:v>
                </c:pt>
                <c:pt idx="74">
                  <c:v>17170.632666666668</c:v>
                </c:pt>
                <c:pt idx="75">
                  <c:v>1437.2241888888886</c:v>
                </c:pt>
                <c:pt idx="76">
                  <c:v>8681.1353809523807</c:v>
                </c:pt>
                <c:pt idx="77">
                  <c:v>7730.0333333333328</c:v>
                </c:pt>
                <c:pt idx="78">
                  <c:v>30244.237666666664</c:v>
                </c:pt>
                <c:pt idx="79">
                  <c:v>21861.520777777772</c:v>
                </c:pt>
                <c:pt idx="80">
                  <c:v>12615.54373192508</c:v>
                </c:pt>
                <c:pt idx="81">
                  <c:v>15457.923333333334</c:v>
                </c:pt>
                <c:pt idx="82">
                  <c:v>30722.154487385935</c:v>
                </c:pt>
                <c:pt idx="83">
                  <c:v>16921.813463560375</c:v>
                </c:pt>
                <c:pt idx="84">
                  <c:v>18976.046707702022</c:v>
                </c:pt>
                <c:pt idx="85">
                  <c:v>5431.7861666666649</c:v>
                </c:pt>
                <c:pt idx="86">
                  <c:v>39363.654111111107</c:v>
                </c:pt>
                <c:pt idx="87">
                  <c:v>17040.990333333331</c:v>
                </c:pt>
                <c:pt idx="88">
                  <c:v>32508.61444444444</c:v>
                </c:pt>
                <c:pt idx="89">
                  <c:v>-4447.1281805555554</c:v>
                </c:pt>
                <c:pt idx="90">
                  <c:v>-22282.731166666665</c:v>
                </c:pt>
                <c:pt idx="91">
                  <c:v>-661.22157407407406</c:v>
                </c:pt>
                <c:pt idx="92">
                  <c:v>24766.938614685336</c:v>
                </c:pt>
                <c:pt idx="93">
                  <c:v>-6274.3866111111101</c:v>
                </c:pt>
                <c:pt idx="94">
                  <c:v>15098.451666666666</c:v>
                </c:pt>
                <c:pt idx="95">
                  <c:v>9111.6762260547093</c:v>
                </c:pt>
                <c:pt idx="96">
                  <c:v>22680.091166666665</c:v>
                </c:pt>
                <c:pt idx="97">
                  <c:v>1241.3819583333327</c:v>
                </c:pt>
                <c:pt idx="98">
                  <c:v>17333.273517255977</c:v>
                </c:pt>
                <c:pt idx="99">
                  <c:v>10419.882222222222</c:v>
                </c:pt>
                <c:pt idx="100">
                  <c:v>2273.8182083333336</c:v>
                </c:pt>
                <c:pt idx="101">
                  <c:v>-108.07623183669602</c:v>
                </c:pt>
                <c:pt idx="102">
                  <c:v>10269.540333333332</c:v>
                </c:pt>
                <c:pt idx="103">
                  <c:v>1967.6901666666665</c:v>
                </c:pt>
                <c:pt idx="104">
                  <c:v>-3101.2017222222221</c:v>
                </c:pt>
                <c:pt idx="105">
                  <c:v>10955.184752818406</c:v>
                </c:pt>
                <c:pt idx="106">
                  <c:v>-3459.1116666666662</c:v>
                </c:pt>
                <c:pt idx="107">
                  <c:v>19126.808574074075</c:v>
                </c:pt>
                <c:pt idx="108">
                  <c:v>-1817.3845000000001</c:v>
                </c:pt>
                <c:pt idx="109">
                  <c:v>39492.653166666663</c:v>
                </c:pt>
                <c:pt idx="110">
                  <c:v>23758.249178571426</c:v>
                </c:pt>
                <c:pt idx="111">
                  <c:v>31559.680921717169</c:v>
                </c:pt>
                <c:pt idx="112">
                  <c:v>11217.9995</c:v>
                </c:pt>
                <c:pt idx="113">
                  <c:v>67179.488015198731</c:v>
                </c:pt>
                <c:pt idx="114">
                  <c:v>23683.5244140625</c:v>
                </c:pt>
                <c:pt idx="115">
                  <c:v>-3249.2136904761905</c:v>
                </c:pt>
                <c:pt idx="116">
                  <c:v>7770.3294444444437</c:v>
                </c:pt>
                <c:pt idx="117">
                  <c:v>12419.654555555557</c:v>
                </c:pt>
                <c:pt idx="118">
                  <c:v>-3847.7296666666662</c:v>
                </c:pt>
                <c:pt idx="119">
                  <c:v>21317.975308974361</c:v>
                </c:pt>
                <c:pt idx="120">
                  <c:v>29151.239888888886</c:v>
                </c:pt>
                <c:pt idx="121">
                  <c:v>38176.91811111111</c:v>
                </c:pt>
                <c:pt idx="122">
                  <c:v>-445.46533333333338</c:v>
                </c:pt>
                <c:pt idx="123">
                  <c:v>18376.333833333334</c:v>
                </c:pt>
                <c:pt idx="124">
                  <c:v>19572.540189814816</c:v>
                </c:pt>
                <c:pt idx="125">
                  <c:v>7948.5924999999988</c:v>
                </c:pt>
                <c:pt idx="126">
                  <c:v>-19334.852664190508</c:v>
                </c:pt>
                <c:pt idx="127">
                  <c:v>54380.002727272724</c:v>
                </c:pt>
                <c:pt idx="128">
                  <c:v>23700.011308768659</c:v>
                </c:pt>
                <c:pt idx="129">
                  <c:v>11895.420750395468</c:v>
                </c:pt>
                <c:pt idx="130">
                  <c:v>18580.543653325123</c:v>
                </c:pt>
                <c:pt idx="131">
                  <c:v>28385.654833333334</c:v>
                </c:pt>
                <c:pt idx="132">
                  <c:v>7886.0934999999999</c:v>
                </c:pt>
                <c:pt idx="133">
                  <c:v>14864.836784391535</c:v>
                </c:pt>
                <c:pt idx="134">
                  <c:v>45533.666166666662</c:v>
                </c:pt>
                <c:pt idx="135">
                  <c:v>4499.2309999999998</c:v>
                </c:pt>
                <c:pt idx="136">
                  <c:v>21293.995242891095</c:v>
                </c:pt>
                <c:pt idx="137">
                  <c:v>17001.47723642534</c:v>
                </c:pt>
                <c:pt idx="138">
                  <c:v>4579.3034166666666</c:v>
                </c:pt>
                <c:pt idx="139">
                  <c:v>20389.782583333334</c:v>
                </c:pt>
                <c:pt idx="140">
                  <c:v>14235.598250000001</c:v>
                </c:pt>
                <c:pt idx="141">
                  <c:v>3257.3883164767321</c:v>
                </c:pt>
                <c:pt idx="142">
                  <c:v>25585.201315476192</c:v>
                </c:pt>
                <c:pt idx="143">
                  <c:v>8937.1302777777764</c:v>
                </c:pt>
                <c:pt idx="144">
                  <c:v>9607.5865555555556</c:v>
                </c:pt>
                <c:pt idx="145">
                  <c:v>18858.083642450143</c:v>
                </c:pt>
                <c:pt idx="146">
                  <c:v>14954.2352750429</c:v>
                </c:pt>
                <c:pt idx="147">
                  <c:v>113.34175000000005</c:v>
                </c:pt>
                <c:pt idx="148">
                  <c:v>14573.711188355819</c:v>
                </c:pt>
                <c:pt idx="149">
                  <c:v>-245.95333333333338</c:v>
                </c:pt>
                <c:pt idx="150">
                  <c:v>307.39183333333318</c:v>
                </c:pt>
                <c:pt idx="151">
                  <c:v>18672.491458333334</c:v>
                </c:pt>
                <c:pt idx="152">
                  <c:v>9667.7479526847401</c:v>
                </c:pt>
                <c:pt idx="153">
                  <c:v>1952.7674886287421</c:v>
                </c:pt>
                <c:pt idx="154">
                  <c:v>34675.167599867724</c:v>
                </c:pt>
                <c:pt idx="155">
                  <c:v>1584.6326666666664</c:v>
                </c:pt>
                <c:pt idx="156">
                  <c:v>25485.396707936507</c:v>
                </c:pt>
                <c:pt idx="157">
                  <c:v>493.06700000000029</c:v>
                </c:pt>
                <c:pt idx="158">
                  <c:v>6763.07</c:v>
                </c:pt>
                <c:pt idx="159">
                  <c:v>13249.2065</c:v>
                </c:pt>
                <c:pt idx="160">
                  <c:v>7852.5166666666664</c:v>
                </c:pt>
                <c:pt idx="161">
                  <c:v>29088.734333333337</c:v>
                </c:pt>
                <c:pt idx="162">
                  <c:v>9849.2382222222222</c:v>
                </c:pt>
                <c:pt idx="163">
                  <c:v>26294.450143143793</c:v>
                </c:pt>
                <c:pt idx="164">
                  <c:v>6407.9551011094954</c:v>
                </c:pt>
                <c:pt idx="165">
                  <c:v>3750.9388888888884</c:v>
                </c:pt>
                <c:pt idx="166">
                  <c:v>10849.89989068467</c:v>
                </c:pt>
                <c:pt idx="167">
                  <c:v>8241.2473433859832</c:v>
                </c:pt>
                <c:pt idx="168">
                  <c:v>21908.786508400535</c:v>
                </c:pt>
                <c:pt idx="169">
                  <c:v>14145.743129984048</c:v>
                </c:pt>
                <c:pt idx="170">
                  <c:v>16320.170952861952</c:v>
                </c:pt>
                <c:pt idx="171">
                  <c:v>15732.244805163313</c:v>
                </c:pt>
                <c:pt idx="172">
                  <c:v>-27244.84275</c:v>
                </c:pt>
                <c:pt idx="173">
                  <c:v>33170.862916666665</c:v>
                </c:pt>
                <c:pt idx="174">
                  <c:v>10921.987068542569</c:v>
                </c:pt>
                <c:pt idx="175">
                  <c:v>8385.8145568443888</c:v>
                </c:pt>
                <c:pt idx="176">
                  <c:v>12358.515904761904</c:v>
                </c:pt>
                <c:pt idx="177">
                  <c:v>19667.734416666666</c:v>
                </c:pt>
                <c:pt idx="178">
                  <c:v>10676.934833333333</c:v>
                </c:pt>
                <c:pt idx="179">
                  <c:v>12960.934910493825</c:v>
                </c:pt>
                <c:pt idx="180">
                  <c:v>15072.015874999997</c:v>
                </c:pt>
                <c:pt idx="181">
                  <c:v>10692.147083333333</c:v>
                </c:pt>
                <c:pt idx="182">
                  <c:v>7971.5717777777782</c:v>
                </c:pt>
                <c:pt idx="183">
                  <c:v>18034.307416666667</c:v>
                </c:pt>
                <c:pt idx="184">
                  <c:v>15307.364239732635</c:v>
                </c:pt>
                <c:pt idx="185">
                  <c:v>7208.8694583333336</c:v>
                </c:pt>
                <c:pt idx="186">
                  <c:v>12887.628517407407</c:v>
                </c:pt>
                <c:pt idx="187">
                  <c:v>3240.4919821428571</c:v>
                </c:pt>
                <c:pt idx="188">
                  <c:v>11892.339089947089</c:v>
                </c:pt>
                <c:pt idx="189">
                  <c:v>21283.113996405231</c:v>
                </c:pt>
                <c:pt idx="190">
                  <c:v>3473.5168333333331</c:v>
                </c:pt>
                <c:pt idx="191">
                  <c:v>-10188.011666666667</c:v>
                </c:pt>
                <c:pt idx="192">
                  <c:v>13469.426698052832</c:v>
                </c:pt>
                <c:pt idx="193">
                  <c:v>8998.4653333333317</c:v>
                </c:pt>
                <c:pt idx="194">
                  <c:v>16421.15111111111</c:v>
                </c:pt>
                <c:pt idx="195">
                  <c:v>17881.381694444444</c:v>
                </c:pt>
                <c:pt idx="196">
                  <c:v>24780.498833333331</c:v>
                </c:pt>
                <c:pt idx="197">
                  <c:v>1206.3746945718651</c:v>
                </c:pt>
                <c:pt idx="198">
                  <c:v>6061.5084444444446</c:v>
                </c:pt>
                <c:pt idx="199">
                  <c:v>17471.813285553952</c:v>
                </c:pt>
                <c:pt idx="200">
                  <c:v>2195.9253333333331</c:v>
                </c:pt>
                <c:pt idx="201">
                  <c:v>9662.948996031746</c:v>
                </c:pt>
                <c:pt idx="202">
                  <c:v>12570.296859417462</c:v>
                </c:pt>
                <c:pt idx="203">
                  <c:v>10800.628222222222</c:v>
                </c:pt>
                <c:pt idx="204">
                  <c:v>6305.8224166666669</c:v>
                </c:pt>
                <c:pt idx="205">
                  <c:v>17142.322666666667</c:v>
                </c:pt>
                <c:pt idx="206">
                  <c:v>-8083.4188888888893</c:v>
                </c:pt>
                <c:pt idx="207">
                  <c:v>29124.559761904762</c:v>
                </c:pt>
                <c:pt idx="208">
                  <c:v>11124.416268438004</c:v>
                </c:pt>
                <c:pt idx="209">
                  <c:v>13071.805980769233</c:v>
                </c:pt>
                <c:pt idx="210">
                  <c:v>4743.4251666666669</c:v>
                </c:pt>
                <c:pt idx="211">
                  <c:v>1916.165958333333</c:v>
                </c:pt>
                <c:pt idx="212">
                  <c:v>6148.7338131313127</c:v>
                </c:pt>
                <c:pt idx="213">
                  <c:v>5275.4417619047608</c:v>
                </c:pt>
                <c:pt idx="214">
                  <c:v>11548.178490413491</c:v>
                </c:pt>
                <c:pt idx="215">
                  <c:v>2716.7776666666668</c:v>
                </c:pt>
                <c:pt idx="216">
                  <c:v>1890.6720555555555</c:v>
                </c:pt>
                <c:pt idx="217">
                  <c:v>-352.0670555555559</c:v>
                </c:pt>
                <c:pt idx="218">
                  <c:v>-3678.36877832244</c:v>
                </c:pt>
                <c:pt idx="219">
                  <c:v>3044.0792404310655</c:v>
                </c:pt>
                <c:pt idx="220">
                  <c:v>7330.5147083333331</c:v>
                </c:pt>
                <c:pt idx="221">
                  <c:v>17048.511833333334</c:v>
                </c:pt>
                <c:pt idx="222">
                  <c:v>9971.9945909090893</c:v>
                </c:pt>
                <c:pt idx="223">
                  <c:v>7906.2633333333333</c:v>
                </c:pt>
                <c:pt idx="224">
                  <c:v>3810.2044174679486</c:v>
                </c:pt>
                <c:pt idx="225">
                  <c:v>16811.368423669468</c:v>
                </c:pt>
                <c:pt idx="226">
                  <c:v>5061.1112678571426</c:v>
                </c:pt>
                <c:pt idx="227">
                  <c:v>12970.328916666665</c:v>
                </c:pt>
                <c:pt idx="228">
                  <c:v>3566.9333333333329</c:v>
                </c:pt>
                <c:pt idx="229">
                  <c:v>3525.2425833333332</c:v>
                </c:pt>
                <c:pt idx="230">
                  <c:v>35292.11263333333</c:v>
                </c:pt>
                <c:pt idx="231">
                  <c:v>14133.227833333332</c:v>
                </c:pt>
                <c:pt idx="232">
                  <c:v>-29403.054588888888</c:v>
                </c:pt>
                <c:pt idx="233">
                  <c:v>10149.634287801886</c:v>
                </c:pt>
                <c:pt idx="234">
                  <c:v>3265.0409999999997</c:v>
                </c:pt>
                <c:pt idx="235">
                  <c:v>12519.401307992202</c:v>
                </c:pt>
                <c:pt idx="236">
                  <c:v>5721.1373518518521</c:v>
                </c:pt>
                <c:pt idx="237">
                  <c:v>-3548.5477083333335</c:v>
                </c:pt>
                <c:pt idx="238">
                  <c:v>13821.748000000001</c:v>
                </c:pt>
                <c:pt idx="239">
                  <c:v>16202.552025314011</c:v>
                </c:pt>
                <c:pt idx="240">
                  <c:v>12744.518532738095</c:v>
                </c:pt>
                <c:pt idx="241">
                  <c:v>3873.1425369950248</c:v>
                </c:pt>
                <c:pt idx="242">
                  <c:v>2040.3408333333334</c:v>
                </c:pt>
                <c:pt idx="243">
                  <c:v>8316.0201037709248</c:v>
                </c:pt>
                <c:pt idx="244">
                  <c:v>7301.68354054054</c:v>
                </c:pt>
                <c:pt idx="245">
                  <c:v>5647.3795972222215</c:v>
                </c:pt>
                <c:pt idx="246">
                  <c:v>20902.851346666666</c:v>
                </c:pt>
                <c:pt idx="247">
                  <c:v>5446.8126277777774</c:v>
                </c:pt>
                <c:pt idx="248">
                  <c:v>4903.6407361111114</c:v>
                </c:pt>
                <c:pt idx="249">
                  <c:v>11257.240222222223</c:v>
                </c:pt>
                <c:pt idx="250">
                  <c:v>15049.172666666665</c:v>
                </c:pt>
                <c:pt idx="251">
                  <c:v>6536.5346649430803</c:v>
                </c:pt>
                <c:pt idx="252">
                  <c:v>5160.5739991452992</c:v>
                </c:pt>
                <c:pt idx="253">
                  <c:v>11254.760083333333</c:v>
                </c:pt>
                <c:pt idx="254">
                  <c:v>10526.249403105759</c:v>
                </c:pt>
                <c:pt idx="255">
                  <c:v>5482.5942777777782</c:v>
                </c:pt>
                <c:pt idx="256">
                  <c:v>12425.872499999999</c:v>
                </c:pt>
                <c:pt idx="257">
                  <c:v>16547.481576973682</c:v>
                </c:pt>
                <c:pt idx="258">
                  <c:v>11259.853723311548</c:v>
                </c:pt>
                <c:pt idx="259">
                  <c:v>14505.444782828281</c:v>
                </c:pt>
                <c:pt idx="260">
                  <c:v>5828.4968333333345</c:v>
                </c:pt>
                <c:pt idx="261">
                  <c:v>12108.402092657532</c:v>
                </c:pt>
                <c:pt idx="262">
                  <c:v>42050.240777777777</c:v>
                </c:pt>
                <c:pt idx="263">
                  <c:v>39255.012472617353</c:v>
                </c:pt>
                <c:pt idx="264">
                  <c:v>8255.9506666666657</c:v>
                </c:pt>
                <c:pt idx="265">
                  <c:v>-3044.5735</c:v>
                </c:pt>
                <c:pt idx="266">
                  <c:v>8796.4664188708612</c:v>
                </c:pt>
                <c:pt idx="267">
                  <c:v>5680.0098575757584</c:v>
                </c:pt>
                <c:pt idx="268">
                  <c:v>10636.348333333333</c:v>
                </c:pt>
                <c:pt idx="269">
                  <c:v>7717.6017309523813</c:v>
                </c:pt>
                <c:pt idx="270">
                  <c:v>3076.2018222222227</c:v>
                </c:pt>
                <c:pt idx="271">
                  <c:v>1374.7311666666671</c:v>
                </c:pt>
                <c:pt idx="272">
                  <c:v>5448.9619047619044</c:v>
                </c:pt>
                <c:pt idx="273">
                  <c:v>20036.508547619047</c:v>
                </c:pt>
                <c:pt idx="274">
                  <c:v>8161.1410470173132</c:v>
                </c:pt>
                <c:pt idx="275">
                  <c:v>6869.4316122705304</c:v>
                </c:pt>
                <c:pt idx="276">
                  <c:v>670.42629434697824</c:v>
                </c:pt>
                <c:pt idx="277">
                  <c:v>9803.3358034681351</c:v>
                </c:pt>
                <c:pt idx="278">
                  <c:v>792.86719444444452</c:v>
                </c:pt>
                <c:pt idx="279">
                  <c:v>11742.526634615386</c:v>
                </c:pt>
                <c:pt idx="280">
                  <c:v>11473.448136766334</c:v>
                </c:pt>
                <c:pt idx="281">
                  <c:v>14649.974965023846</c:v>
                </c:pt>
                <c:pt idx="282">
                  <c:v>7808.8188333333337</c:v>
                </c:pt>
                <c:pt idx="283">
                  <c:v>6408.280555555556</c:v>
                </c:pt>
                <c:pt idx="284">
                  <c:v>22224.151481975307</c:v>
                </c:pt>
                <c:pt idx="285">
                  <c:v>8738.7582083333346</c:v>
                </c:pt>
                <c:pt idx="286">
                  <c:v>6062.5872387573145</c:v>
                </c:pt>
                <c:pt idx="287">
                  <c:v>4330.5028291001445</c:v>
                </c:pt>
                <c:pt idx="288">
                  <c:v>1436.9469333333334</c:v>
                </c:pt>
                <c:pt idx="289">
                  <c:v>-27793.472071428576</c:v>
                </c:pt>
                <c:pt idx="290">
                  <c:v>155.08498467658137</c:v>
                </c:pt>
                <c:pt idx="291">
                  <c:v>78330.825333333327</c:v>
                </c:pt>
                <c:pt idx="292">
                  <c:v>5214.9479554554555</c:v>
                </c:pt>
                <c:pt idx="293">
                  <c:v>33136.165000000001</c:v>
                </c:pt>
                <c:pt idx="294">
                  <c:v>5799.9795727272722</c:v>
                </c:pt>
                <c:pt idx="295">
                  <c:v>-8529.807305555556</c:v>
                </c:pt>
                <c:pt idx="296">
                  <c:v>14908.433055555557</c:v>
                </c:pt>
                <c:pt idx="297">
                  <c:v>4976.5530109108158</c:v>
                </c:pt>
                <c:pt idx="298">
                  <c:v>6450.0717110783262</c:v>
                </c:pt>
                <c:pt idx="299">
                  <c:v>3437.6716666666666</c:v>
                </c:pt>
                <c:pt idx="300">
                  <c:v>4526.346111111111</c:v>
                </c:pt>
                <c:pt idx="301">
                  <c:v>7284.6597222222226</c:v>
                </c:pt>
                <c:pt idx="302">
                  <c:v>1676.5983333333334</c:v>
                </c:pt>
                <c:pt idx="303">
                  <c:v>-349.09504166666676</c:v>
                </c:pt>
                <c:pt idx="304">
                  <c:v>9246.0982348484849</c:v>
                </c:pt>
                <c:pt idx="305">
                  <c:v>13156.003952272726</c:v>
                </c:pt>
                <c:pt idx="306">
                  <c:v>3214.1128388351694</c:v>
                </c:pt>
                <c:pt idx="307">
                  <c:v>8203.7631388888894</c:v>
                </c:pt>
                <c:pt idx="308">
                  <c:v>12131.466537524879</c:v>
                </c:pt>
                <c:pt idx="309">
                  <c:v>-424.49779999999993</c:v>
                </c:pt>
                <c:pt idx="310">
                  <c:v>175.98799999999997</c:v>
                </c:pt>
                <c:pt idx="311">
                  <c:v>2634.3882010582015</c:v>
                </c:pt>
                <c:pt idx="312">
                  <c:v>21962.871343505914</c:v>
                </c:pt>
                <c:pt idx="313">
                  <c:v>8494.7030687830684</c:v>
                </c:pt>
                <c:pt idx="314">
                  <c:v>12364.316905528656</c:v>
                </c:pt>
                <c:pt idx="315">
                  <c:v>17317.999039381153</c:v>
                </c:pt>
                <c:pt idx="316">
                  <c:v>5710.2443504901967</c:v>
                </c:pt>
                <c:pt idx="317">
                  <c:v>16625.36656839275</c:v>
                </c:pt>
                <c:pt idx="318">
                  <c:v>5189.9311894825432</c:v>
                </c:pt>
                <c:pt idx="319">
                  <c:v>9064.0656254084952</c:v>
                </c:pt>
                <c:pt idx="320">
                  <c:v>13437.496583333332</c:v>
                </c:pt>
                <c:pt idx="321">
                  <c:v>7222.228726236146</c:v>
                </c:pt>
                <c:pt idx="322">
                  <c:v>11953.477154968195</c:v>
                </c:pt>
                <c:pt idx="323">
                  <c:v>5533.1976666666669</c:v>
                </c:pt>
                <c:pt idx="324">
                  <c:v>4071.8717222222222</c:v>
                </c:pt>
                <c:pt idx="325">
                  <c:v>12020.919166666667</c:v>
                </c:pt>
                <c:pt idx="326">
                  <c:v>3958.9365999999995</c:v>
                </c:pt>
                <c:pt idx="327">
                  <c:v>20167.830722222221</c:v>
                </c:pt>
                <c:pt idx="328">
                  <c:v>984.6966666666666</c:v>
                </c:pt>
                <c:pt idx="329">
                  <c:v>5780.1742420270721</c:v>
                </c:pt>
                <c:pt idx="330">
                  <c:v>22716.034152046788</c:v>
                </c:pt>
                <c:pt idx="331">
                  <c:v>12210.41387037037</c:v>
                </c:pt>
                <c:pt idx="332">
                  <c:v>27095.561886419749</c:v>
                </c:pt>
                <c:pt idx="333">
                  <c:v>15217.880389962425</c:v>
                </c:pt>
                <c:pt idx="334">
                  <c:v>5216.1911552028223</c:v>
                </c:pt>
                <c:pt idx="335">
                  <c:v>9175.9218518518519</c:v>
                </c:pt>
                <c:pt idx="336">
                  <c:v>8173.5754181808688</c:v>
                </c:pt>
                <c:pt idx="337">
                  <c:v>7330.1143299916466</c:v>
                </c:pt>
                <c:pt idx="338">
                  <c:v>10647.035104518307</c:v>
                </c:pt>
                <c:pt idx="339">
                  <c:v>6460.3991547008554</c:v>
                </c:pt>
                <c:pt idx="340">
                  <c:v>5683.7576581486383</c:v>
                </c:pt>
                <c:pt idx="341">
                  <c:v>-6177.4203333333344</c:v>
                </c:pt>
                <c:pt idx="342">
                  <c:v>3411.1753333333331</c:v>
                </c:pt>
                <c:pt idx="343">
                  <c:v>2303.3601666666668</c:v>
                </c:pt>
                <c:pt idx="344">
                  <c:v>15160.549797471411</c:v>
                </c:pt>
                <c:pt idx="345">
                  <c:v>7870.6507499999998</c:v>
                </c:pt>
                <c:pt idx="346">
                  <c:v>9728.6711666666652</c:v>
                </c:pt>
                <c:pt idx="347">
                  <c:v>11451.416666666666</c:v>
                </c:pt>
                <c:pt idx="348">
                  <c:v>14152.917311217947</c:v>
                </c:pt>
                <c:pt idx="349">
                  <c:v>8485.9186111111103</c:v>
                </c:pt>
                <c:pt idx="350">
                  <c:v>2549.6248333333328</c:v>
                </c:pt>
                <c:pt idx="351">
                  <c:v>25063.347222222223</c:v>
                </c:pt>
                <c:pt idx="352">
                  <c:v>3170.8484000000003</c:v>
                </c:pt>
                <c:pt idx="353">
                  <c:v>12397.174861111111</c:v>
                </c:pt>
                <c:pt idx="354">
                  <c:v>5162.6094999999996</c:v>
                </c:pt>
                <c:pt idx="355">
                  <c:v>10242.591016627628</c:v>
                </c:pt>
                <c:pt idx="356">
                  <c:v>18506.926666666666</c:v>
                </c:pt>
                <c:pt idx="357">
                  <c:v>12563.209186011904</c:v>
                </c:pt>
                <c:pt idx="358">
                  <c:v>14368.383760416667</c:v>
                </c:pt>
                <c:pt idx="359">
                  <c:v>7652.7228333333333</c:v>
                </c:pt>
                <c:pt idx="360">
                  <c:v>445.56937037037022</c:v>
                </c:pt>
                <c:pt idx="361">
                  <c:v>7541.759378205129</c:v>
                </c:pt>
                <c:pt idx="362">
                  <c:v>14612.645109623301</c:v>
                </c:pt>
                <c:pt idx="363">
                  <c:v>10466.033391812865</c:v>
                </c:pt>
                <c:pt idx="364">
                  <c:v>3274.2660000000001</c:v>
                </c:pt>
                <c:pt idx="365">
                  <c:v>4598.023666666666</c:v>
                </c:pt>
                <c:pt idx="366">
                  <c:v>8202.1346317523057</c:v>
                </c:pt>
                <c:pt idx="367">
                  <c:v>8191.1713887816395</c:v>
                </c:pt>
                <c:pt idx="368">
                  <c:v>14866.063319644256</c:v>
                </c:pt>
                <c:pt idx="369">
                  <c:v>7005.340904040404</c:v>
                </c:pt>
                <c:pt idx="370">
                  <c:v>11274.428444444444</c:v>
                </c:pt>
                <c:pt idx="371">
                  <c:v>2401.5376666666666</c:v>
                </c:pt>
                <c:pt idx="372">
                  <c:v>8658.3584830199743</c:v>
                </c:pt>
                <c:pt idx="373">
                  <c:v>8841.4467069264083</c:v>
                </c:pt>
                <c:pt idx="374">
                  <c:v>11290.1245</c:v>
                </c:pt>
                <c:pt idx="375">
                  <c:v>11186.875810185185</c:v>
                </c:pt>
                <c:pt idx="376">
                  <c:v>10538.126574322314</c:v>
                </c:pt>
                <c:pt idx="377">
                  <c:v>7741.4855555555559</c:v>
                </c:pt>
                <c:pt idx="378">
                  <c:v>3110.9840000000004</c:v>
                </c:pt>
                <c:pt idx="379">
                  <c:v>-13.964555555555592</c:v>
                </c:pt>
                <c:pt idx="380">
                  <c:v>2213.3554999999997</c:v>
                </c:pt>
                <c:pt idx="381">
                  <c:v>28817.163499999999</c:v>
                </c:pt>
                <c:pt idx="382">
                  <c:v>32374.445999999996</c:v>
                </c:pt>
                <c:pt idx="383">
                  <c:v>8907.9132413348852</c:v>
                </c:pt>
                <c:pt idx="384">
                  <c:v>14116.181722222218</c:v>
                </c:pt>
                <c:pt idx="385">
                  <c:v>484.7392020202019</c:v>
                </c:pt>
                <c:pt idx="386">
                  <c:v>3517.659181709721</c:v>
                </c:pt>
                <c:pt idx="387">
                  <c:v>-1487.4761111111109</c:v>
                </c:pt>
                <c:pt idx="388">
                  <c:v>3133.2959999999998</c:v>
                </c:pt>
                <c:pt idx="389">
                  <c:v>2245.0430555555554</c:v>
                </c:pt>
                <c:pt idx="390">
                  <c:v>10136.842777777776</c:v>
                </c:pt>
                <c:pt idx="391">
                  <c:v>942.25777777777785</c:v>
                </c:pt>
                <c:pt idx="392">
                  <c:v>5358.7792550142576</c:v>
                </c:pt>
                <c:pt idx="393">
                  <c:v>13808.983833333332</c:v>
                </c:pt>
                <c:pt idx="394">
                  <c:v>-11360.958166666665</c:v>
                </c:pt>
                <c:pt idx="395">
                  <c:v>14869.348935185435</c:v>
                </c:pt>
                <c:pt idx="396">
                  <c:v>-765.51072222222194</c:v>
                </c:pt>
                <c:pt idx="397">
                  <c:v>4942.7518333333328</c:v>
                </c:pt>
                <c:pt idx="398">
                  <c:v>10509.496666666666</c:v>
                </c:pt>
                <c:pt idx="399">
                  <c:v>-9902.1682460317461</c:v>
                </c:pt>
                <c:pt idx="400">
                  <c:v>2136.1208244150121</c:v>
                </c:pt>
                <c:pt idx="401">
                  <c:v>4084.2969397541892</c:v>
                </c:pt>
                <c:pt idx="402">
                  <c:v>9481.729334450567</c:v>
                </c:pt>
                <c:pt idx="403">
                  <c:v>6669.4224777777781</c:v>
                </c:pt>
                <c:pt idx="404">
                  <c:v>14975.882944444444</c:v>
                </c:pt>
                <c:pt idx="405">
                  <c:v>1735.6445000000001</c:v>
                </c:pt>
                <c:pt idx="406">
                  <c:v>12302.340083333334</c:v>
                </c:pt>
                <c:pt idx="407">
                  <c:v>6350.8039086580075</c:v>
                </c:pt>
                <c:pt idx="408">
                  <c:v>6342.3105912698402</c:v>
                </c:pt>
                <c:pt idx="409">
                  <c:v>-61369.18983333333</c:v>
                </c:pt>
                <c:pt idx="410">
                  <c:v>15492.526606614245</c:v>
                </c:pt>
                <c:pt idx="411">
                  <c:v>12519.879127630591</c:v>
                </c:pt>
                <c:pt idx="412">
                  <c:v>6913.1062063492063</c:v>
                </c:pt>
                <c:pt idx="413">
                  <c:v>7970.9215109269326</c:v>
                </c:pt>
                <c:pt idx="414">
                  <c:v>9281.6103888888883</c:v>
                </c:pt>
                <c:pt idx="415">
                  <c:v>-27994.710499999997</c:v>
                </c:pt>
                <c:pt idx="416">
                  <c:v>1573.2801999999999</c:v>
                </c:pt>
                <c:pt idx="417">
                  <c:v>697.81011111111093</c:v>
                </c:pt>
                <c:pt idx="418">
                  <c:v>8042.7665175565171</c:v>
                </c:pt>
                <c:pt idx="419">
                  <c:v>11607.211211115229</c:v>
                </c:pt>
                <c:pt idx="420">
                  <c:v>24023.54573015873</c:v>
                </c:pt>
                <c:pt idx="421">
                  <c:v>7706.6064333333334</c:v>
                </c:pt>
                <c:pt idx="422">
                  <c:v>322.75099999999992</c:v>
                </c:pt>
                <c:pt idx="423">
                  <c:v>2854.5077666666671</c:v>
                </c:pt>
                <c:pt idx="424">
                  <c:v>22819.105833333335</c:v>
                </c:pt>
                <c:pt idx="425">
                  <c:v>-4131.0401666666667</c:v>
                </c:pt>
                <c:pt idx="426">
                  <c:v>5356.8530000000001</c:v>
                </c:pt>
                <c:pt idx="427">
                  <c:v>12223.551944444444</c:v>
                </c:pt>
                <c:pt idx="428">
                  <c:v>13692.243231872069</c:v>
                </c:pt>
                <c:pt idx="429">
                  <c:v>3819.3281666666667</c:v>
                </c:pt>
                <c:pt idx="430">
                  <c:v>-1509.5663333333334</c:v>
                </c:pt>
                <c:pt idx="431">
                  <c:v>2967.7507175324668</c:v>
                </c:pt>
                <c:pt idx="432">
                  <c:v>4680.3326799839188</c:v>
                </c:pt>
                <c:pt idx="433">
                  <c:v>7874.5470726495723</c:v>
                </c:pt>
                <c:pt idx="434">
                  <c:v>9451.9851547619037</c:v>
                </c:pt>
                <c:pt idx="435">
                  <c:v>-388.82488888888867</c:v>
                </c:pt>
                <c:pt idx="436">
                  <c:v>9201.5783333333329</c:v>
                </c:pt>
                <c:pt idx="437">
                  <c:v>9225.388650628307</c:v>
                </c:pt>
                <c:pt idx="438">
                  <c:v>11235.344017837728</c:v>
                </c:pt>
                <c:pt idx="439">
                  <c:v>6294.0761666666667</c:v>
                </c:pt>
                <c:pt idx="440">
                  <c:v>4198.7303621794863</c:v>
                </c:pt>
                <c:pt idx="441">
                  <c:v>6079.7026666666652</c:v>
                </c:pt>
                <c:pt idx="442">
                  <c:v>5882.9779027777777</c:v>
                </c:pt>
                <c:pt idx="443">
                  <c:v>6173.9309444444443</c:v>
                </c:pt>
                <c:pt idx="444">
                  <c:v>8155.9605549680118</c:v>
                </c:pt>
                <c:pt idx="445">
                  <c:v>1322.2488111111111</c:v>
                </c:pt>
                <c:pt idx="446">
                  <c:v>3194.1202376113047</c:v>
                </c:pt>
                <c:pt idx="447">
                  <c:v>1037.4866666666665</c:v>
                </c:pt>
                <c:pt idx="448">
                  <c:v>9813.1001944444452</c:v>
                </c:pt>
                <c:pt idx="449">
                  <c:v>838.85950000000003</c:v>
                </c:pt>
                <c:pt idx="450">
                  <c:v>-5311.4279166666665</c:v>
                </c:pt>
                <c:pt idx="451">
                  <c:v>7978.1243333333323</c:v>
                </c:pt>
                <c:pt idx="452">
                  <c:v>7055.32590198462</c:v>
                </c:pt>
                <c:pt idx="453">
                  <c:v>3100.283703355688</c:v>
                </c:pt>
                <c:pt idx="454">
                  <c:v>21074.195111111112</c:v>
                </c:pt>
                <c:pt idx="455">
                  <c:v>12423.321294444444</c:v>
                </c:pt>
                <c:pt idx="456">
                  <c:v>10252.380668137104</c:v>
                </c:pt>
                <c:pt idx="457">
                  <c:v>8630.8856537037045</c:v>
                </c:pt>
                <c:pt idx="458">
                  <c:v>6610.8426308187127</c:v>
                </c:pt>
                <c:pt idx="459">
                  <c:v>26410.746333333329</c:v>
                </c:pt>
                <c:pt idx="460">
                  <c:v>11985.17475</c:v>
                </c:pt>
                <c:pt idx="461">
                  <c:v>8695.0911231116424</c:v>
                </c:pt>
                <c:pt idx="462">
                  <c:v>8453.612832407407</c:v>
                </c:pt>
                <c:pt idx="463">
                  <c:v>11104.598277777777</c:v>
                </c:pt>
                <c:pt idx="464">
                  <c:v>13941.713660317459</c:v>
                </c:pt>
                <c:pt idx="465">
                  <c:v>4871.4114432789438</c:v>
                </c:pt>
                <c:pt idx="466">
                  <c:v>17808.725736528821</c:v>
                </c:pt>
                <c:pt idx="467">
                  <c:v>7376.7474504735219</c:v>
                </c:pt>
                <c:pt idx="468">
                  <c:v>-1523.5311111111112</c:v>
                </c:pt>
                <c:pt idx="469">
                  <c:v>6522.7564139194119</c:v>
                </c:pt>
                <c:pt idx="470">
                  <c:v>13183.639269841269</c:v>
                </c:pt>
                <c:pt idx="471">
                  <c:v>7285.0242740176573</c:v>
                </c:pt>
                <c:pt idx="472">
                  <c:v>3453.6413506493504</c:v>
                </c:pt>
                <c:pt idx="473">
                  <c:v>9306.1007674612501</c:v>
                </c:pt>
                <c:pt idx="474">
                  <c:v>9616.0950399321609</c:v>
                </c:pt>
                <c:pt idx="475">
                  <c:v>782.96866666666631</c:v>
                </c:pt>
                <c:pt idx="476">
                  <c:v>14526.296166666667</c:v>
                </c:pt>
                <c:pt idx="477">
                  <c:v>7485.3180289234033</c:v>
                </c:pt>
                <c:pt idx="478">
                  <c:v>16392.33859959694</c:v>
                </c:pt>
                <c:pt idx="479">
                  <c:v>29724.886254385961</c:v>
                </c:pt>
                <c:pt idx="480">
                  <c:v>6152.385624999999</c:v>
                </c:pt>
                <c:pt idx="481">
                  <c:v>7572.8911539351857</c:v>
                </c:pt>
                <c:pt idx="482">
                  <c:v>4906.398223239722</c:v>
                </c:pt>
                <c:pt idx="483">
                  <c:v>1111.8637986111112</c:v>
                </c:pt>
                <c:pt idx="484">
                  <c:v>-11126.945</c:v>
                </c:pt>
                <c:pt idx="485">
                  <c:v>-1718.0142777777776</c:v>
                </c:pt>
                <c:pt idx="486">
                  <c:v>5490.3871224747481</c:v>
                </c:pt>
                <c:pt idx="487">
                  <c:v>9339.2622003366996</c:v>
                </c:pt>
                <c:pt idx="488">
                  <c:v>8232.3884999999991</c:v>
                </c:pt>
                <c:pt idx="489">
                  <c:v>6286.1277079365072</c:v>
                </c:pt>
                <c:pt idx="490">
                  <c:v>-2238.6298888888887</c:v>
                </c:pt>
                <c:pt idx="491">
                  <c:v>-34702.568722222226</c:v>
                </c:pt>
                <c:pt idx="492">
                  <c:v>23612.894</c:v>
                </c:pt>
                <c:pt idx="493">
                  <c:v>6578.0733</c:v>
                </c:pt>
                <c:pt idx="494">
                  <c:v>9606.1496666666662</c:v>
                </c:pt>
                <c:pt idx="495">
                  <c:v>9952.3917222222226</c:v>
                </c:pt>
                <c:pt idx="496">
                  <c:v>7242.449583333334</c:v>
                </c:pt>
                <c:pt idx="497">
                  <c:v>7242.6531111111108</c:v>
                </c:pt>
                <c:pt idx="498">
                  <c:v>8258.8550416666676</c:v>
                </c:pt>
                <c:pt idx="499">
                  <c:v>3787.7501509971503</c:v>
                </c:pt>
                <c:pt idx="500">
                  <c:v>-1411.1285</c:v>
                </c:pt>
                <c:pt idx="501">
                  <c:v>6538.6641913580243</c:v>
                </c:pt>
                <c:pt idx="502">
                  <c:v>2672.6527222222217</c:v>
                </c:pt>
                <c:pt idx="503">
                  <c:v>7858.1627832427539</c:v>
                </c:pt>
                <c:pt idx="504">
                  <c:v>330.04372222222213</c:v>
                </c:pt>
                <c:pt idx="505">
                  <c:v>7394.8702323232319</c:v>
                </c:pt>
                <c:pt idx="506">
                  <c:v>3119.497592063492</c:v>
                </c:pt>
                <c:pt idx="507">
                  <c:v>-3521.3925555555556</c:v>
                </c:pt>
                <c:pt idx="508">
                  <c:v>4427.0463333333328</c:v>
                </c:pt>
                <c:pt idx="509">
                  <c:v>10492.90167099567</c:v>
                </c:pt>
                <c:pt idx="510">
                  <c:v>4419.3292142857135</c:v>
                </c:pt>
                <c:pt idx="511">
                  <c:v>3845.3216111111105</c:v>
                </c:pt>
                <c:pt idx="512">
                  <c:v>1493.0656250000002</c:v>
                </c:pt>
                <c:pt idx="513">
                  <c:v>7677.6788333333325</c:v>
                </c:pt>
                <c:pt idx="514">
                  <c:v>7848.2774999999992</c:v>
                </c:pt>
                <c:pt idx="515">
                  <c:v>12656.014718434344</c:v>
                </c:pt>
                <c:pt idx="516">
                  <c:v>-11056.102499999999</c:v>
                </c:pt>
                <c:pt idx="517">
                  <c:v>13732.951166666666</c:v>
                </c:pt>
                <c:pt idx="518">
                  <c:v>6487.9687555555547</c:v>
                </c:pt>
                <c:pt idx="519">
                  <c:v>230.43959259259245</c:v>
                </c:pt>
                <c:pt idx="520">
                  <c:v>10885.429361111112</c:v>
                </c:pt>
                <c:pt idx="521">
                  <c:v>7595.3184351851851</c:v>
                </c:pt>
                <c:pt idx="522">
                  <c:v>6785.6986899509793</c:v>
                </c:pt>
                <c:pt idx="523">
                  <c:v>2492.4286084656087</c:v>
                </c:pt>
                <c:pt idx="524">
                  <c:v>-11082.9</c:v>
                </c:pt>
                <c:pt idx="525">
                  <c:v>13398.623178240741</c:v>
                </c:pt>
                <c:pt idx="526">
                  <c:v>5011.3401652631574</c:v>
                </c:pt>
                <c:pt idx="527">
                  <c:v>-529.61159523809522</c:v>
                </c:pt>
                <c:pt idx="528">
                  <c:v>9202.2767307692302</c:v>
                </c:pt>
                <c:pt idx="529">
                  <c:v>11501.246288888889</c:v>
                </c:pt>
                <c:pt idx="530">
                  <c:v>8138.3613677051844</c:v>
                </c:pt>
                <c:pt idx="531">
                  <c:v>-4665.5885555555551</c:v>
                </c:pt>
                <c:pt idx="532">
                  <c:v>6260.5915690235697</c:v>
                </c:pt>
                <c:pt idx="533">
                  <c:v>22505.295694444441</c:v>
                </c:pt>
                <c:pt idx="534">
                  <c:v>4.1471666666666351</c:v>
                </c:pt>
                <c:pt idx="535">
                  <c:v>5113.2451318681315</c:v>
                </c:pt>
                <c:pt idx="536">
                  <c:v>-1480.8671666666669</c:v>
                </c:pt>
                <c:pt idx="537">
                  <c:v>3564.1602222222223</c:v>
                </c:pt>
                <c:pt idx="538">
                  <c:v>6197.9369305555556</c:v>
                </c:pt>
                <c:pt idx="539">
                  <c:v>2490.3573523809523</c:v>
                </c:pt>
                <c:pt idx="540">
                  <c:v>12302.425266666667</c:v>
                </c:pt>
                <c:pt idx="541">
                  <c:v>7620.9544489164073</c:v>
                </c:pt>
                <c:pt idx="542">
                  <c:v>2648.8983333333331</c:v>
                </c:pt>
                <c:pt idx="543">
                  <c:v>4629.7929545997604</c:v>
                </c:pt>
                <c:pt idx="544">
                  <c:v>10051.060083959756</c:v>
                </c:pt>
                <c:pt idx="545">
                  <c:v>4938.1472175238596</c:v>
                </c:pt>
                <c:pt idx="546">
                  <c:v>7294.1951840796019</c:v>
                </c:pt>
                <c:pt idx="547">
                  <c:v>7701.9140982142853</c:v>
                </c:pt>
                <c:pt idx="548">
                  <c:v>986.21787734836289</c:v>
                </c:pt>
                <c:pt idx="549">
                  <c:v>6592.9957041197804</c:v>
                </c:pt>
                <c:pt idx="550">
                  <c:v>19881.073772727272</c:v>
                </c:pt>
                <c:pt idx="551">
                  <c:v>7414.7976991898258</c:v>
                </c:pt>
                <c:pt idx="552">
                  <c:v>5768.8113355379182</c:v>
                </c:pt>
                <c:pt idx="553">
                  <c:v>-1070.5563888888889</c:v>
                </c:pt>
                <c:pt idx="554">
                  <c:v>2906.2098333333329</c:v>
                </c:pt>
                <c:pt idx="555">
                  <c:v>11149.774268376068</c:v>
                </c:pt>
                <c:pt idx="556">
                  <c:v>17397.739000000001</c:v>
                </c:pt>
                <c:pt idx="557">
                  <c:v>4834.953833333333</c:v>
                </c:pt>
                <c:pt idx="558">
                  <c:v>11023.477866666666</c:v>
                </c:pt>
                <c:pt idx="559">
                  <c:v>-140.04739506172851</c:v>
                </c:pt>
                <c:pt idx="560">
                  <c:v>5597.6040833333327</c:v>
                </c:pt>
                <c:pt idx="561">
                  <c:v>5627.5936111111105</c:v>
                </c:pt>
                <c:pt idx="562">
                  <c:v>11831.740833333335</c:v>
                </c:pt>
                <c:pt idx="563">
                  <c:v>16174.723076388889</c:v>
                </c:pt>
                <c:pt idx="564">
                  <c:v>1905.4914356060606</c:v>
                </c:pt>
                <c:pt idx="565">
                  <c:v>3854.8555405931525</c:v>
                </c:pt>
                <c:pt idx="566">
                  <c:v>1309.8829419191918</c:v>
                </c:pt>
                <c:pt idx="567">
                  <c:v>-3029.5985510468126</c:v>
                </c:pt>
                <c:pt idx="568">
                  <c:v>2815.2779999999998</c:v>
                </c:pt>
                <c:pt idx="569">
                  <c:v>-2819.2649999999999</c:v>
                </c:pt>
                <c:pt idx="570">
                  <c:v>2455.5506410256407</c:v>
                </c:pt>
                <c:pt idx="571">
                  <c:v>1306.8080952380951</c:v>
                </c:pt>
                <c:pt idx="572">
                  <c:v>18120.263094833535</c:v>
                </c:pt>
                <c:pt idx="573">
                  <c:v>1322.8289166666666</c:v>
                </c:pt>
                <c:pt idx="574">
                  <c:v>-20833.124333333337</c:v>
                </c:pt>
                <c:pt idx="575">
                  <c:v>5102.0212649473578</c:v>
                </c:pt>
                <c:pt idx="576">
                  <c:v>3383.2631666666662</c:v>
                </c:pt>
                <c:pt idx="577">
                  <c:v>5047.4589000000005</c:v>
                </c:pt>
                <c:pt idx="578">
                  <c:v>6818.9989379713415</c:v>
                </c:pt>
                <c:pt idx="579">
                  <c:v>2763.2415000000001</c:v>
                </c:pt>
                <c:pt idx="580">
                  <c:v>10363.3208275784</c:v>
                </c:pt>
                <c:pt idx="581">
                  <c:v>7444.3239444444444</c:v>
                </c:pt>
                <c:pt idx="582">
                  <c:v>1798.6671666666664</c:v>
                </c:pt>
                <c:pt idx="583">
                  <c:v>2814.3684960317464</c:v>
                </c:pt>
                <c:pt idx="584">
                  <c:v>4621.5016759259252</c:v>
                </c:pt>
                <c:pt idx="585">
                  <c:v>2929.4178425925925</c:v>
                </c:pt>
                <c:pt idx="586">
                  <c:v>3105.5516388888886</c:v>
                </c:pt>
                <c:pt idx="587">
                  <c:v>-2452.3333333333335</c:v>
                </c:pt>
                <c:pt idx="588">
                  <c:v>-10300.878083333335</c:v>
                </c:pt>
                <c:pt idx="589">
                  <c:v>8317.663833333334</c:v>
                </c:pt>
                <c:pt idx="590">
                  <c:v>2226.3874568764568</c:v>
                </c:pt>
                <c:pt idx="591">
                  <c:v>5726.0994999999994</c:v>
                </c:pt>
                <c:pt idx="592">
                  <c:v>5638.1404509803906</c:v>
                </c:pt>
                <c:pt idx="593">
                  <c:v>763.97066666666649</c:v>
                </c:pt>
                <c:pt idx="594">
                  <c:v>3875.2245555555551</c:v>
                </c:pt>
                <c:pt idx="595">
                  <c:v>9226.9878677248671</c:v>
                </c:pt>
                <c:pt idx="596">
                  <c:v>6487.352491214403</c:v>
                </c:pt>
                <c:pt idx="597">
                  <c:v>-5090.8483333333334</c:v>
                </c:pt>
                <c:pt idx="598">
                  <c:v>6929.7307293075673</c:v>
                </c:pt>
                <c:pt idx="599">
                  <c:v>6496.2511367191955</c:v>
                </c:pt>
                <c:pt idx="600">
                  <c:v>10598.625424294123</c:v>
                </c:pt>
                <c:pt idx="601">
                  <c:v>12328.628431300182</c:v>
                </c:pt>
                <c:pt idx="602">
                  <c:v>6890.5667976190462</c:v>
                </c:pt>
                <c:pt idx="603">
                  <c:v>6746.4094583333326</c:v>
                </c:pt>
                <c:pt idx="604">
                  <c:v>7860.168999999999</c:v>
                </c:pt>
                <c:pt idx="605">
                  <c:v>-86.99641666666669</c:v>
                </c:pt>
                <c:pt idx="606">
                  <c:v>4121.84296031746</c:v>
                </c:pt>
                <c:pt idx="607">
                  <c:v>10632.80975</c:v>
                </c:pt>
                <c:pt idx="608">
                  <c:v>2723.2969117647062</c:v>
                </c:pt>
                <c:pt idx="609">
                  <c:v>-10953.765208333332</c:v>
                </c:pt>
                <c:pt idx="610">
                  <c:v>2389.6511277777777</c:v>
                </c:pt>
                <c:pt idx="611">
                  <c:v>6423.8789880697122</c:v>
                </c:pt>
                <c:pt idx="612">
                  <c:v>5060.6843333333327</c:v>
                </c:pt>
                <c:pt idx="613">
                  <c:v>7980.0740000000005</c:v>
                </c:pt>
                <c:pt idx="614">
                  <c:v>2515.6437777777774</c:v>
                </c:pt>
                <c:pt idx="615">
                  <c:v>4136.6255594806762</c:v>
                </c:pt>
                <c:pt idx="616">
                  <c:v>2103.3777500000001</c:v>
                </c:pt>
                <c:pt idx="617">
                  <c:v>4772.0422727272735</c:v>
                </c:pt>
                <c:pt idx="618">
                  <c:v>2874.23</c:v>
                </c:pt>
                <c:pt idx="619">
                  <c:v>2653.7277777777781</c:v>
                </c:pt>
                <c:pt idx="620">
                  <c:v>5132.7201688034193</c:v>
                </c:pt>
                <c:pt idx="621">
                  <c:v>10174.482983837204</c:v>
                </c:pt>
                <c:pt idx="622">
                  <c:v>4211.188570897727</c:v>
                </c:pt>
                <c:pt idx="623">
                  <c:v>4498.522339181286</c:v>
                </c:pt>
                <c:pt idx="624">
                  <c:v>13171.811042350273</c:v>
                </c:pt>
                <c:pt idx="625">
                  <c:v>4303.037888888889</c:v>
                </c:pt>
                <c:pt idx="626">
                  <c:v>9295.4812222222226</c:v>
                </c:pt>
                <c:pt idx="627">
                  <c:v>3776.0262777777775</c:v>
                </c:pt>
                <c:pt idx="628">
                  <c:v>-488.23665</c:v>
                </c:pt>
                <c:pt idx="629">
                  <c:v>8678.5089722222237</c:v>
                </c:pt>
                <c:pt idx="630">
                  <c:v>7911.0895372598925</c:v>
                </c:pt>
                <c:pt idx="631">
                  <c:v>10624.658750000001</c:v>
                </c:pt>
                <c:pt idx="632">
                  <c:v>-2017.5834444444451</c:v>
                </c:pt>
                <c:pt idx="633">
                  <c:v>1969.6068333333333</c:v>
                </c:pt>
                <c:pt idx="634">
                  <c:v>4013.809915094454</c:v>
                </c:pt>
                <c:pt idx="635">
                  <c:v>-2261.1320000000001</c:v>
                </c:pt>
                <c:pt idx="636">
                  <c:v>3159.3363611111113</c:v>
                </c:pt>
                <c:pt idx="637">
                  <c:v>13065.820333333331</c:v>
                </c:pt>
                <c:pt idx="638">
                  <c:v>-4954.2520000000004</c:v>
                </c:pt>
                <c:pt idx="639">
                  <c:v>10841.822544038092</c:v>
                </c:pt>
                <c:pt idx="640">
                  <c:v>8233.4815166666667</c:v>
                </c:pt>
                <c:pt idx="641">
                  <c:v>2112.4399910210286</c:v>
                </c:pt>
                <c:pt idx="642">
                  <c:v>6682.0171574074075</c:v>
                </c:pt>
                <c:pt idx="643">
                  <c:v>4968.0788893557419</c:v>
                </c:pt>
                <c:pt idx="644">
                  <c:v>2744.5065740740743</c:v>
                </c:pt>
                <c:pt idx="645">
                  <c:v>3544.7266666666669</c:v>
                </c:pt>
                <c:pt idx="646">
                  <c:v>7219.0982542735037</c:v>
                </c:pt>
                <c:pt idx="647">
                  <c:v>4522.0114171737659</c:v>
                </c:pt>
                <c:pt idx="648">
                  <c:v>10526.739166666666</c:v>
                </c:pt>
                <c:pt idx="649">
                  <c:v>9512.610738095238</c:v>
                </c:pt>
                <c:pt idx="650">
                  <c:v>3837.0294055059517</c:v>
                </c:pt>
                <c:pt idx="651">
                  <c:v>9608.3810820751078</c:v>
                </c:pt>
                <c:pt idx="652">
                  <c:v>9345.282877134634</c:v>
                </c:pt>
                <c:pt idx="653">
                  <c:v>654.85039078014233</c:v>
                </c:pt>
                <c:pt idx="654">
                  <c:v>-88.383448680351947</c:v>
                </c:pt>
                <c:pt idx="655">
                  <c:v>8258.94888888889</c:v>
                </c:pt>
                <c:pt idx="656">
                  <c:v>13216.705564245014</c:v>
                </c:pt>
                <c:pt idx="657">
                  <c:v>2621.0192222222222</c:v>
                </c:pt>
                <c:pt idx="658">
                  <c:v>6647.3194444444453</c:v>
                </c:pt>
                <c:pt idx="659">
                  <c:v>15286.463559735284</c:v>
                </c:pt>
                <c:pt idx="660">
                  <c:v>7855.0561111111101</c:v>
                </c:pt>
                <c:pt idx="661">
                  <c:v>3169.1149339550302</c:v>
                </c:pt>
                <c:pt idx="662">
                  <c:v>-10576.9</c:v>
                </c:pt>
                <c:pt idx="663">
                  <c:v>8509.9084019607853</c:v>
                </c:pt>
                <c:pt idx="664">
                  <c:v>4058.6541922730562</c:v>
                </c:pt>
                <c:pt idx="665">
                  <c:v>3445.577296296296</c:v>
                </c:pt>
                <c:pt idx="666">
                  <c:v>3300.3014444444448</c:v>
                </c:pt>
                <c:pt idx="667">
                  <c:v>4716.2563650793645</c:v>
                </c:pt>
                <c:pt idx="668">
                  <c:v>1202.8487205387205</c:v>
                </c:pt>
                <c:pt idx="669">
                  <c:v>9472.3670740740727</c:v>
                </c:pt>
                <c:pt idx="670">
                  <c:v>3917.5687499999999</c:v>
                </c:pt>
                <c:pt idx="671">
                  <c:v>10748.317913110697</c:v>
                </c:pt>
                <c:pt idx="672">
                  <c:v>1462.1182000000001</c:v>
                </c:pt>
                <c:pt idx="673">
                  <c:v>5815.2267589890953</c:v>
                </c:pt>
                <c:pt idx="674">
                  <c:v>5693.8115185185188</c:v>
                </c:pt>
                <c:pt idx="675">
                  <c:v>5579.4797546296295</c:v>
                </c:pt>
                <c:pt idx="676">
                  <c:v>1770.366133333333</c:v>
                </c:pt>
                <c:pt idx="677">
                  <c:v>6115.7374214794081</c:v>
                </c:pt>
                <c:pt idx="678">
                  <c:v>10065.222044444445</c:v>
                </c:pt>
                <c:pt idx="679">
                  <c:v>6202.8214999999991</c:v>
                </c:pt>
                <c:pt idx="680">
                  <c:v>1705.1633333333332</c:v>
                </c:pt>
                <c:pt idx="681">
                  <c:v>1120.5202521367519</c:v>
                </c:pt>
                <c:pt idx="682">
                  <c:v>4436.6525687500007</c:v>
                </c:pt>
                <c:pt idx="683">
                  <c:v>5436.9051155666939</c:v>
                </c:pt>
                <c:pt idx="684">
                  <c:v>5284.5644508547002</c:v>
                </c:pt>
                <c:pt idx="685">
                  <c:v>12565.5175</c:v>
                </c:pt>
                <c:pt idx="686">
                  <c:v>6475.1185019628165</c:v>
                </c:pt>
                <c:pt idx="687">
                  <c:v>-9866.9219375000011</c:v>
                </c:pt>
                <c:pt idx="688">
                  <c:v>2806.5871249999996</c:v>
                </c:pt>
                <c:pt idx="689">
                  <c:v>8593.3960777777775</c:v>
                </c:pt>
                <c:pt idx="690">
                  <c:v>11947.435222222222</c:v>
                </c:pt>
                <c:pt idx="691">
                  <c:v>120.45033333333322</c:v>
                </c:pt>
                <c:pt idx="692">
                  <c:v>14301.254666666666</c:v>
                </c:pt>
                <c:pt idx="693">
                  <c:v>2214.282211493402</c:v>
                </c:pt>
                <c:pt idx="694">
                  <c:v>725.09366666666631</c:v>
                </c:pt>
                <c:pt idx="695">
                  <c:v>5459.1356739497451</c:v>
                </c:pt>
                <c:pt idx="696">
                  <c:v>6612.5101388888897</c:v>
                </c:pt>
                <c:pt idx="697">
                  <c:v>-262.37583333333333</c:v>
                </c:pt>
                <c:pt idx="698">
                  <c:v>7112.8055197173135</c:v>
                </c:pt>
                <c:pt idx="699">
                  <c:v>9960.6593496732021</c:v>
                </c:pt>
                <c:pt idx="700">
                  <c:v>7798.9174999999996</c:v>
                </c:pt>
                <c:pt idx="701">
                  <c:v>3987.135527777778</c:v>
                </c:pt>
                <c:pt idx="702">
                  <c:v>2540.7663333333335</c:v>
                </c:pt>
                <c:pt idx="703">
                  <c:v>1754.8445833333335</c:v>
                </c:pt>
                <c:pt idx="704">
                  <c:v>4247.194583333333</c:v>
                </c:pt>
                <c:pt idx="705">
                  <c:v>2371.5433888888888</c:v>
                </c:pt>
                <c:pt idx="706">
                  <c:v>1719.0721249999999</c:v>
                </c:pt>
                <c:pt idx="707">
                  <c:v>-1480.3667174603172</c:v>
                </c:pt>
                <c:pt idx="708">
                  <c:v>2560.4710016835015</c:v>
                </c:pt>
                <c:pt idx="709">
                  <c:v>2902.5015185185184</c:v>
                </c:pt>
                <c:pt idx="710">
                  <c:v>2712.3833333333337</c:v>
                </c:pt>
                <c:pt idx="711">
                  <c:v>573.38224107142867</c:v>
                </c:pt>
                <c:pt idx="712">
                  <c:v>4747.108348516218</c:v>
                </c:pt>
                <c:pt idx="713">
                  <c:v>1967.1811153846154</c:v>
                </c:pt>
                <c:pt idx="714">
                  <c:v>3318.203833333333</c:v>
                </c:pt>
                <c:pt idx="715">
                  <c:v>2289.6200793650796</c:v>
                </c:pt>
                <c:pt idx="716">
                  <c:v>3001.982944444444</c:v>
                </c:pt>
                <c:pt idx="717">
                  <c:v>2936.6324365079363</c:v>
                </c:pt>
                <c:pt idx="718">
                  <c:v>5875.2981111111112</c:v>
                </c:pt>
                <c:pt idx="719">
                  <c:v>1319.3263333333332</c:v>
                </c:pt>
                <c:pt idx="720">
                  <c:v>2989.0551750841746</c:v>
                </c:pt>
                <c:pt idx="721">
                  <c:v>2843.9556666666663</c:v>
                </c:pt>
                <c:pt idx="722">
                  <c:v>-4457.9966666666669</c:v>
                </c:pt>
                <c:pt idx="723">
                  <c:v>5307.6560195640623</c:v>
                </c:pt>
                <c:pt idx="724">
                  <c:v>5568.9651207729466</c:v>
                </c:pt>
                <c:pt idx="725">
                  <c:v>2206.8438809523809</c:v>
                </c:pt>
                <c:pt idx="726">
                  <c:v>7891.0844333333325</c:v>
                </c:pt>
                <c:pt idx="727">
                  <c:v>1348.8709693420378</c:v>
                </c:pt>
                <c:pt idx="728">
                  <c:v>125.38866666666667</c:v>
                </c:pt>
                <c:pt idx="729">
                  <c:v>10231.245462924058</c:v>
                </c:pt>
                <c:pt idx="730">
                  <c:v>666.85991666666644</c:v>
                </c:pt>
                <c:pt idx="731">
                  <c:v>6415.2976748456213</c:v>
                </c:pt>
                <c:pt idx="732">
                  <c:v>4130.8566901404147</c:v>
                </c:pt>
                <c:pt idx="733">
                  <c:v>2171.0065666666665</c:v>
                </c:pt>
                <c:pt idx="734">
                  <c:v>1200.7811666666666</c:v>
                </c:pt>
                <c:pt idx="735">
                  <c:v>12883.693958333331</c:v>
                </c:pt>
                <c:pt idx="736">
                  <c:v>5063.6853333333329</c:v>
                </c:pt>
                <c:pt idx="737">
                  <c:v>3545.6643333333336</c:v>
                </c:pt>
                <c:pt idx="738">
                  <c:v>3696.5051060606061</c:v>
                </c:pt>
                <c:pt idx="739">
                  <c:v>5819.7292819937766</c:v>
                </c:pt>
                <c:pt idx="740">
                  <c:v>-5149.0843333333332</c:v>
                </c:pt>
                <c:pt idx="741">
                  <c:v>-19229.344500000003</c:v>
                </c:pt>
                <c:pt idx="742">
                  <c:v>2770.3691666666668</c:v>
                </c:pt>
                <c:pt idx="743">
                  <c:v>9807.9750000000004</c:v>
                </c:pt>
                <c:pt idx="744">
                  <c:v>18803.819916666667</c:v>
                </c:pt>
                <c:pt idx="745">
                  <c:v>18671.190872727271</c:v>
                </c:pt>
                <c:pt idx="746">
                  <c:v>1911.9570555555556</c:v>
                </c:pt>
                <c:pt idx="747">
                  <c:v>1872.5532954652099</c:v>
                </c:pt>
                <c:pt idx="748">
                  <c:v>6286.1859971137819</c:v>
                </c:pt>
                <c:pt idx="749">
                  <c:v>4470.0996423520228</c:v>
                </c:pt>
                <c:pt idx="750">
                  <c:v>2966.4723888888889</c:v>
                </c:pt>
                <c:pt idx="751">
                  <c:v>8364.1902499999997</c:v>
                </c:pt>
                <c:pt idx="752">
                  <c:v>6865.8060833333329</c:v>
                </c:pt>
                <c:pt idx="753">
                  <c:v>6958.9553136104978</c:v>
                </c:pt>
                <c:pt idx="754">
                  <c:v>12051.329920634918</c:v>
                </c:pt>
                <c:pt idx="755">
                  <c:v>6022.9975517127787</c:v>
                </c:pt>
                <c:pt idx="756">
                  <c:v>3414.4557435897427</c:v>
                </c:pt>
                <c:pt idx="757">
                  <c:v>3943.0564296296288</c:v>
                </c:pt>
                <c:pt idx="758">
                  <c:v>2372.3178333333331</c:v>
                </c:pt>
                <c:pt idx="759">
                  <c:v>5433.1717520525453</c:v>
                </c:pt>
                <c:pt idx="760">
                  <c:v>5119.2164629629624</c:v>
                </c:pt>
                <c:pt idx="761">
                  <c:v>884.75222222222226</c:v>
                </c:pt>
                <c:pt idx="762">
                  <c:v>4739.900730795267</c:v>
                </c:pt>
                <c:pt idx="763">
                  <c:v>1968.9440000000002</c:v>
                </c:pt>
                <c:pt idx="764">
                  <c:v>8877.9532500000005</c:v>
                </c:pt>
                <c:pt idx="765">
                  <c:v>22963.341595238093</c:v>
                </c:pt>
                <c:pt idx="766">
                  <c:v>6615.7304234068624</c:v>
                </c:pt>
                <c:pt idx="767">
                  <c:v>2954.8534500000001</c:v>
                </c:pt>
                <c:pt idx="768">
                  <c:v>8919.5752499999999</c:v>
                </c:pt>
                <c:pt idx="769">
                  <c:v>4416.9927126207122</c:v>
                </c:pt>
                <c:pt idx="770">
                  <c:v>6665.1009444444435</c:v>
                </c:pt>
                <c:pt idx="771">
                  <c:v>770.2376481481482</c:v>
                </c:pt>
                <c:pt idx="772">
                  <c:v>5690.5787500000006</c:v>
                </c:pt>
                <c:pt idx="773">
                  <c:v>5085.9060769230773</c:v>
                </c:pt>
                <c:pt idx="774">
                  <c:v>4412.0608293650794</c:v>
                </c:pt>
                <c:pt idx="775">
                  <c:v>2025.2619166666666</c:v>
                </c:pt>
                <c:pt idx="776">
                  <c:v>4007.5884365079364</c:v>
                </c:pt>
                <c:pt idx="777">
                  <c:v>1768.7863888888887</c:v>
                </c:pt>
                <c:pt idx="778">
                  <c:v>6794.6842500000012</c:v>
                </c:pt>
                <c:pt idx="779">
                  <c:v>3276.6821920634916</c:v>
                </c:pt>
                <c:pt idx="780">
                  <c:v>8574.0743425925921</c:v>
                </c:pt>
                <c:pt idx="781">
                  <c:v>3855.8911420940167</c:v>
                </c:pt>
                <c:pt idx="782">
                  <c:v>4122.6411666666654</c:v>
                </c:pt>
                <c:pt idx="783">
                  <c:v>6314.5586025641023</c:v>
                </c:pt>
                <c:pt idx="784">
                  <c:v>2576.2659463507625</c:v>
                </c:pt>
                <c:pt idx="785">
                  <c:v>245.17361904761898</c:v>
                </c:pt>
                <c:pt idx="786">
                  <c:v>3445.6239999999998</c:v>
                </c:pt>
                <c:pt idx="787">
                  <c:v>4197.7141666666657</c:v>
                </c:pt>
                <c:pt idx="788">
                  <c:v>6107.9633333333331</c:v>
                </c:pt>
                <c:pt idx="789">
                  <c:v>1449.7593839285712</c:v>
                </c:pt>
                <c:pt idx="790">
                  <c:v>5853.4670062471296</c:v>
                </c:pt>
                <c:pt idx="791">
                  <c:v>1963.4006748167551</c:v>
                </c:pt>
                <c:pt idx="792">
                  <c:v>-792.33333333333337</c:v>
                </c:pt>
                <c:pt idx="793">
                  <c:v>4640.9336507936505</c:v>
                </c:pt>
                <c:pt idx="794">
                  <c:v>4595.9203968253969</c:v>
                </c:pt>
                <c:pt idx="795">
                  <c:v>3257.3004999999998</c:v>
                </c:pt>
                <c:pt idx="796">
                  <c:v>-585.2351666666666</c:v>
                </c:pt>
                <c:pt idx="797">
                  <c:v>2636.6966666666667</c:v>
                </c:pt>
                <c:pt idx="798">
                  <c:v>-409.74145833333358</c:v>
                </c:pt>
                <c:pt idx="799">
                  <c:v>38.734494949494923</c:v>
                </c:pt>
                <c:pt idx="800">
                  <c:v>3421.4354660894655</c:v>
                </c:pt>
                <c:pt idx="801">
                  <c:v>793.91166666666675</c:v>
                </c:pt>
                <c:pt idx="802">
                  <c:v>8768.3966188053091</c:v>
                </c:pt>
                <c:pt idx="803">
                  <c:v>1743.3648074074072</c:v>
                </c:pt>
                <c:pt idx="804">
                  <c:v>7258.7865208333342</c:v>
                </c:pt>
                <c:pt idx="805">
                  <c:v>3208.8768333333333</c:v>
                </c:pt>
                <c:pt idx="806">
                  <c:v>3823.7607814009657</c:v>
                </c:pt>
                <c:pt idx="807">
                  <c:v>2409.7940604010023</c:v>
                </c:pt>
                <c:pt idx="808">
                  <c:v>1366.3318055555555</c:v>
                </c:pt>
                <c:pt idx="809">
                  <c:v>383.32124999999996</c:v>
                </c:pt>
                <c:pt idx="810">
                  <c:v>13960.592777777778</c:v>
                </c:pt>
                <c:pt idx="811">
                  <c:v>7607.8930138888891</c:v>
                </c:pt>
                <c:pt idx="812">
                  <c:v>-572.35110000000009</c:v>
                </c:pt>
                <c:pt idx="813">
                  <c:v>1982.9670555555556</c:v>
                </c:pt>
                <c:pt idx="814">
                  <c:v>5839.0430000000006</c:v>
                </c:pt>
                <c:pt idx="815">
                  <c:v>4415.866668498169</c:v>
                </c:pt>
                <c:pt idx="816">
                  <c:v>1311.1254124579123</c:v>
                </c:pt>
                <c:pt idx="817">
                  <c:v>-4680.6989166666672</c:v>
                </c:pt>
                <c:pt idx="818">
                  <c:v>5768.1781427010146</c:v>
                </c:pt>
                <c:pt idx="819">
                  <c:v>3656.1187070707069</c:v>
                </c:pt>
                <c:pt idx="820">
                  <c:v>9581.6866666666665</c:v>
                </c:pt>
                <c:pt idx="821">
                  <c:v>9854.6896666666653</c:v>
                </c:pt>
                <c:pt idx="822">
                  <c:v>3423.8891666666664</c:v>
                </c:pt>
                <c:pt idx="823">
                  <c:v>1207.3201666666666</c:v>
                </c:pt>
                <c:pt idx="824">
                  <c:v>6328.5593586616751</c:v>
                </c:pt>
                <c:pt idx="825">
                  <c:v>263.92886861458948</c:v>
                </c:pt>
                <c:pt idx="826">
                  <c:v>1148.1840794871796</c:v>
                </c:pt>
                <c:pt idx="827">
                  <c:v>4940.8830208877162</c:v>
                </c:pt>
                <c:pt idx="828">
                  <c:v>627.19388888888886</c:v>
                </c:pt>
                <c:pt idx="829">
                  <c:v>3972.0160178409774</c:v>
                </c:pt>
                <c:pt idx="830">
                  <c:v>8050.6464206349192</c:v>
                </c:pt>
                <c:pt idx="831">
                  <c:v>4672.1345904139434</c:v>
                </c:pt>
                <c:pt idx="832">
                  <c:v>-509.7447449494951</c:v>
                </c:pt>
                <c:pt idx="833">
                  <c:v>5458.5106666666661</c:v>
                </c:pt>
                <c:pt idx="834">
                  <c:v>3809.7387896825398</c:v>
                </c:pt>
                <c:pt idx="835">
                  <c:v>1592.6009999999999</c:v>
                </c:pt>
                <c:pt idx="836">
                  <c:v>-4166.4624691358031</c:v>
                </c:pt>
                <c:pt idx="837">
                  <c:v>5062.4843536130529</c:v>
                </c:pt>
                <c:pt idx="838">
                  <c:v>7776.0837083333327</c:v>
                </c:pt>
                <c:pt idx="839">
                  <c:v>6062.9464851190469</c:v>
                </c:pt>
                <c:pt idx="840">
                  <c:v>4285.6241940235686</c:v>
                </c:pt>
                <c:pt idx="841">
                  <c:v>7977.230091575092</c:v>
                </c:pt>
                <c:pt idx="842">
                  <c:v>8112.3422713940645</c:v>
                </c:pt>
                <c:pt idx="843">
                  <c:v>5942.3418285456182</c:v>
                </c:pt>
                <c:pt idx="844">
                  <c:v>-4657.0253333333339</c:v>
                </c:pt>
                <c:pt idx="845">
                  <c:v>2971.366019467117</c:v>
                </c:pt>
                <c:pt idx="846">
                  <c:v>-5159.9806666666664</c:v>
                </c:pt>
                <c:pt idx="847">
                  <c:v>5563.6746666666659</c:v>
                </c:pt>
                <c:pt idx="848">
                  <c:v>5537.0394083877991</c:v>
                </c:pt>
                <c:pt idx="849">
                  <c:v>2954.4992999999999</c:v>
                </c:pt>
                <c:pt idx="850">
                  <c:v>3150.3163749999999</c:v>
                </c:pt>
                <c:pt idx="851">
                  <c:v>4455.915480739709</c:v>
                </c:pt>
                <c:pt idx="852">
                  <c:v>-3444.9021111111119</c:v>
                </c:pt>
                <c:pt idx="853">
                  <c:v>4783.9470833333335</c:v>
                </c:pt>
                <c:pt idx="854">
                  <c:v>965.15443518518521</c:v>
                </c:pt>
                <c:pt idx="855">
                  <c:v>-2591.0206111111111</c:v>
                </c:pt>
                <c:pt idx="856">
                  <c:v>6379.1158968253976</c:v>
                </c:pt>
                <c:pt idx="857">
                  <c:v>2716.5521666666668</c:v>
                </c:pt>
                <c:pt idx="858">
                  <c:v>3621.1587500000001</c:v>
                </c:pt>
                <c:pt idx="859">
                  <c:v>-502.87699999999995</c:v>
                </c:pt>
                <c:pt idx="860">
                  <c:v>1912.6861842105263</c:v>
                </c:pt>
                <c:pt idx="861">
                  <c:v>1392.0201527777779</c:v>
                </c:pt>
                <c:pt idx="862">
                  <c:v>4224.9308569794048</c:v>
                </c:pt>
                <c:pt idx="863">
                  <c:v>8529.5361527777768</c:v>
                </c:pt>
                <c:pt idx="864">
                  <c:v>7309.8327521778474</c:v>
                </c:pt>
                <c:pt idx="865">
                  <c:v>1991.7105555555556</c:v>
                </c:pt>
                <c:pt idx="866">
                  <c:v>1826.6160833333333</c:v>
                </c:pt>
                <c:pt idx="867">
                  <c:v>8731.3772948717942</c:v>
                </c:pt>
                <c:pt idx="868">
                  <c:v>6811.9987564102557</c:v>
                </c:pt>
                <c:pt idx="869">
                  <c:v>1898.9278333333334</c:v>
                </c:pt>
                <c:pt idx="870">
                  <c:v>9.6799999999999926</c:v>
                </c:pt>
                <c:pt idx="871">
                  <c:v>-819.94266666666715</c:v>
                </c:pt>
                <c:pt idx="872">
                  <c:v>3074.622403437816</c:v>
                </c:pt>
                <c:pt idx="873">
                  <c:v>10615.635333333334</c:v>
                </c:pt>
                <c:pt idx="874">
                  <c:v>2732.0704999999998</c:v>
                </c:pt>
                <c:pt idx="875">
                  <c:v>6095.6686976588635</c:v>
                </c:pt>
                <c:pt idx="876">
                  <c:v>12674.332638888889</c:v>
                </c:pt>
                <c:pt idx="877">
                  <c:v>-1699.2974000000002</c:v>
                </c:pt>
                <c:pt idx="878">
                  <c:v>5188.0240189442311</c:v>
                </c:pt>
                <c:pt idx="879">
                  <c:v>10018.966666666665</c:v>
                </c:pt>
                <c:pt idx="880">
                  <c:v>6984.4293333333335</c:v>
                </c:pt>
                <c:pt idx="881">
                  <c:v>3768.4408349921346</c:v>
                </c:pt>
                <c:pt idx="882">
                  <c:v>3891.1141666666663</c:v>
                </c:pt>
                <c:pt idx="883">
                  <c:v>3538.2169756387398</c:v>
                </c:pt>
                <c:pt idx="884">
                  <c:v>472.5541666666665</c:v>
                </c:pt>
                <c:pt idx="885">
                  <c:v>226.10626666666664</c:v>
                </c:pt>
                <c:pt idx="886">
                  <c:v>709.48994444444418</c:v>
                </c:pt>
                <c:pt idx="887">
                  <c:v>6942.817469924812</c:v>
                </c:pt>
                <c:pt idx="888">
                  <c:v>6518.5126400966183</c:v>
                </c:pt>
                <c:pt idx="889">
                  <c:v>1058.29225</c:v>
                </c:pt>
                <c:pt idx="890">
                  <c:v>3514.7891728358009</c:v>
                </c:pt>
                <c:pt idx="891">
                  <c:v>7805.9124093827159</c:v>
                </c:pt>
                <c:pt idx="892">
                  <c:v>1754.5046666666665</c:v>
                </c:pt>
                <c:pt idx="893">
                  <c:v>5648.5413402777776</c:v>
                </c:pt>
                <c:pt idx="894">
                  <c:v>2149.2167111111112</c:v>
                </c:pt>
                <c:pt idx="895">
                  <c:v>1257.2896666666668</c:v>
                </c:pt>
                <c:pt idx="896">
                  <c:v>3660.6324055277078</c:v>
                </c:pt>
                <c:pt idx="897">
                  <c:v>4850.1903145061724</c:v>
                </c:pt>
                <c:pt idx="898">
                  <c:v>-11585.396666666667</c:v>
                </c:pt>
                <c:pt idx="899">
                  <c:v>7225.3201666666655</c:v>
                </c:pt>
                <c:pt idx="900">
                  <c:v>4433.0730744047614</c:v>
                </c:pt>
                <c:pt idx="901">
                  <c:v>8823.155191478696</c:v>
                </c:pt>
                <c:pt idx="902">
                  <c:v>-584.37306547619062</c:v>
                </c:pt>
                <c:pt idx="903">
                  <c:v>4971.2344671516748</c:v>
                </c:pt>
                <c:pt idx="904">
                  <c:v>385.42297222222231</c:v>
                </c:pt>
                <c:pt idx="905">
                  <c:v>1714.0788333333333</c:v>
                </c:pt>
                <c:pt idx="906">
                  <c:v>9381.2311290322577</c:v>
                </c:pt>
                <c:pt idx="907">
                  <c:v>362.06304166666661</c:v>
                </c:pt>
                <c:pt idx="908">
                  <c:v>2245.4735574509577</c:v>
                </c:pt>
                <c:pt idx="909">
                  <c:v>8567.9424797164884</c:v>
                </c:pt>
                <c:pt idx="910">
                  <c:v>1538.5007487373739</c:v>
                </c:pt>
                <c:pt idx="911">
                  <c:v>2742.1393333333331</c:v>
                </c:pt>
                <c:pt idx="912">
                  <c:v>4761.0133261881192</c:v>
                </c:pt>
                <c:pt idx="913">
                  <c:v>6017.5570339354135</c:v>
                </c:pt>
                <c:pt idx="914">
                  <c:v>3907.9892333333323</c:v>
                </c:pt>
                <c:pt idx="915">
                  <c:v>5868.9177702020206</c:v>
                </c:pt>
                <c:pt idx="916">
                  <c:v>10037.866333333332</c:v>
                </c:pt>
                <c:pt idx="917">
                  <c:v>1910.9146250000001</c:v>
                </c:pt>
                <c:pt idx="918">
                  <c:v>-510.90999999999985</c:v>
                </c:pt>
                <c:pt idx="919">
                  <c:v>335.6092499999998</c:v>
                </c:pt>
                <c:pt idx="920">
                  <c:v>1472.5055952380953</c:v>
                </c:pt>
                <c:pt idx="921">
                  <c:v>2275.9605000000001</c:v>
                </c:pt>
                <c:pt idx="922">
                  <c:v>5466.5560407407402</c:v>
                </c:pt>
                <c:pt idx="923">
                  <c:v>4588.154083333332</c:v>
                </c:pt>
                <c:pt idx="924">
                  <c:v>4806.0648775295022</c:v>
                </c:pt>
                <c:pt idx="925">
                  <c:v>102.31548583314157</c:v>
                </c:pt>
                <c:pt idx="926">
                  <c:v>5480.4733333333324</c:v>
                </c:pt>
                <c:pt idx="927">
                  <c:v>-2084.5917666666669</c:v>
                </c:pt>
                <c:pt idx="928">
                  <c:v>7337.4817378128209</c:v>
                </c:pt>
                <c:pt idx="929">
                  <c:v>-1320.8486024305555</c:v>
                </c:pt>
                <c:pt idx="930">
                  <c:v>6853.6218368506488</c:v>
                </c:pt>
                <c:pt idx="931">
                  <c:v>3797.3138611111112</c:v>
                </c:pt>
                <c:pt idx="932">
                  <c:v>3213.6938802673844</c:v>
                </c:pt>
                <c:pt idx="933">
                  <c:v>6681.4124999999995</c:v>
                </c:pt>
                <c:pt idx="934">
                  <c:v>13862.418819444443</c:v>
                </c:pt>
                <c:pt idx="935">
                  <c:v>-1074.8774166666665</c:v>
                </c:pt>
                <c:pt idx="936">
                  <c:v>3567.1186760715914</c:v>
                </c:pt>
                <c:pt idx="937">
                  <c:v>-1895.4514236111111</c:v>
                </c:pt>
                <c:pt idx="938">
                  <c:v>120.39000000000003</c:v>
                </c:pt>
                <c:pt idx="939">
                  <c:v>4100.4793333333337</c:v>
                </c:pt>
                <c:pt idx="940">
                  <c:v>1780.3638322942004</c:v>
                </c:pt>
                <c:pt idx="941">
                  <c:v>1528.7803891067535</c:v>
                </c:pt>
                <c:pt idx="942">
                  <c:v>6021.4582972370763</c:v>
                </c:pt>
                <c:pt idx="943">
                  <c:v>1478.7740000000001</c:v>
                </c:pt>
                <c:pt idx="944">
                  <c:v>4118.4369999999999</c:v>
                </c:pt>
                <c:pt idx="945">
                  <c:v>-2400.9659999999999</c:v>
                </c:pt>
                <c:pt idx="946">
                  <c:v>1730.4811188235296</c:v>
                </c:pt>
                <c:pt idx="947">
                  <c:v>1638.0791410256409</c:v>
                </c:pt>
                <c:pt idx="948">
                  <c:v>4792.809666666667</c:v>
                </c:pt>
                <c:pt idx="949">
                  <c:v>5000.8294786967417</c:v>
                </c:pt>
                <c:pt idx="950">
                  <c:v>71.861333333333121</c:v>
                </c:pt>
                <c:pt idx="951">
                  <c:v>3402.3266601511209</c:v>
                </c:pt>
                <c:pt idx="952">
                  <c:v>1791.1320393062397</c:v>
                </c:pt>
                <c:pt idx="953">
                  <c:v>7633.5929999999998</c:v>
                </c:pt>
                <c:pt idx="954">
                  <c:v>-2082.1632083333334</c:v>
                </c:pt>
                <c:pt idx="955">
                  <c:v>5964.6960295488825</c:v>
                </c:pt>
                <c:pt idx="956">
                  <c:v>3458.7596190476193</c:v>
                </c:pt>
                <c:pt idx="957">
                  <c:v>3294.3988508064517</c:v>
                </c:pt>
                <c:pt idx="958">
                  <c:v>276.52600000000001</c:v>
                </c:pt>
                <c:pt idx="959">
                  <c:v>-13858.126779490369</c:v>
                </c:pt>
                <c:pt idx="960">
                  <c:v>2585.3411666666666</c:v>
                </c:pt>
                <c:pt idx="961">
                  <c:v>3107.3930644910647</c:v>
                </c:pt>
                <c:pt idx="962">
                  <c:v>-957.5265673076924</c:v>
                </c:pt>
                <c:pt idx="963">
                  <c:v>6070.020608148734</c:v>
                </c:pt>
                <c:pt idx="964">
                  <c:v>8647.9696666666659</c:v>
                </c:pt>
                <c:pt idx="965">
                  <c:v>-104050.98833333334</c:v>
                </c:pt>
                <c:pt idx="966">
                  <c:v>2001.9263333333329</c:v>
                </c:pt>
                <c:pt idx="967">
                  <c:v>7895.5349699418221</c:v>
                </c:pt>
                <c:pt idx="968">
                  <c:v>28790.347666666665</c:v>
                </c:pt>
                <c:pt idx="969">
                  <c:v>3873.0612418128653</c:v>
                </c:pt>
                <c:pt idx="970">
                  <c:v>2172.8564137894286</c:v>
                </c:pt>
                <c:pt idx="971">
                  <c:v>633.47364659197012</c:v>
                </c:pt>
                <c:pt idx="972">
                  <c:v>2093.3975907367922</c:v>
                </c:pt>
                <c:pt idx="973">
                  <c:v>-79.099666666666664</c:v>
                </c:pt>
                <c:pt idx="974">
                  <c:v>4939.1012124098124</c:v>
                </c:pt>
                <c:pt idx="975">
                  <c:v>1535.6238823529411</c:v>
                </c:pt>
                <c:pt idx="976">
                  <c:v>5806.5793335437702</c:v>
                </c:pt>
                <c:pt idx="977">
                  <c:v>1642.7480000000003</c:v>
                </c:pt>
                <c:pt idx="978">
                  <c:v>1087.5566754385964</c:v>
                </c:pt>
                <c:pt idx="979">
                  <c:v>3214.9305531914893</c:v>
                </c:pt>
                <c:pt idx="980">
                  <c:v>2012.7190238095238</c:v>
                </c:pt>
                <c:pt idx="981">
                  <c:v>1665.4209963452515</c:v>
                </c:pt>
                <c:pt idx="982">
                  <c:v>2761.147559480894</c:v>
                </c:pt>
                <c:pt idx="983">
                  <c:v>484.84922777777774</c:v>
                </c:pt>
                <c:pt idx="984">
                  <c:v>2916.1820493691193</c:v>
                </c:pt>
                <c:pt idx="985">
                  <c:v>1491.9597222222221</c:v>
                </c:pt>
                <c:pt idx="986">
                  <c:v>431.87277857142846</c:v>
                </c:pt>
                <c:pt idx="987">
                  <c:v>3295.0622142857137</c:v>
                </c:pt>
                <c:pt idx="988">
                  <c:v>5274.878047499983</c:v>
                </c:pt>
                <c:pt idx="989">
                  <c:v>3052.6682500000002</c:v>
                </c:pt>
                <c:pt idx="990">
                  <c:v>3663.7502097519969</c:v>
                </c:pt>
                <c:pt idx="991">
                  <c:v>1694.0098333333333</c:v>
                </c:pt>
                <c:pt idx="992">
                  <c:v>2891.5844888888892</c:v>
                </c:pt>
                <c:pt idx="993">
                  <c:v>5696.1988701122718</c:v>
                </c:pt>
                <c:pt idx="994">
                  <c:v>5777.7852333333331</c:v>
                </c:pt>
                <c:pt idx="995">
                  <c:v>-797.87083333333339</c:v>
                </c:pt>
                <c:pt idx="996">
                  <c:v>1168.3294166666667</c:v>
                </c:pt>
                <c:pt idx="997">
                  <c:v>2897.3288722007724</c:v>
                </c:pt>
                <c:pt idx="998">
                  <c:v>3119.266333333333</c:v>
                </c:pt>
                <c:pt idx="999">
                  <c:v>1304.7420833333335</c:v>
                </c:pt>
                <c:pt idx="1000">
                  <c:v>1319.5110555555555</c:v>
                </c:pt>
                <c:pt idx="1001">
                  <c:v>1195.1203666666665</c:v>
                </c:pt>
                <c:pt idx="1002">
                  <c:v>4520.3940416666665</c:v>
                </c:pt>
                <c:pt idx="1003">
                  <c:v>4907.2943000000005</c:v>
                </c:pt>
                <c:pt idx="1004">
                  <c:v>5997.864501288127</c:v>
                </c:pt>
                <c:pt idx="1005">
                  <c:v>4340.820460470085</c:v>
                </c:pt>
                <c:pt idx="1006">
                  <c:v>-2679.942611111112</c:v>
                </c:pt>
                <c:pt idx="1007">
                  <c:v>-2768.4525000000008</c:v>
                </c:pt>
                <c:pt idx="1008">
                  <c:v>3052.3571818181813</c:v>
                </c:pt>
                <c:pt idx="1009">
                  <c:v>5086.0555277777776</c:v>
                </c:pt>
                <c:pt idx="1010">
                  <c:v>-4515.4126779852859</c:v>
                </c:pt>
                <c:pt idx="1011">
                  <c:v>1442.5971276450573</c:v>
                </c:pt>
                <c:pt idx="1012">
                  <c:v>3554.2528611111115</c:v>
                </c:pt>
                <c:pt idx="1013">
                  <c:v>2525.8300833333333</c:v>
                </c:pt>
                <c:pt idx="1014">
                  <c:v>5128.4075000000003</c:v>
                </c:pt>
                <c:pt idx="1015">
                  <c:v>281.58949999999999</c:v>
                </c:pt>
                <c:pt idx="1016">
                  <c:v>3614.2692559523807</c:v>
                </c:pt>
                <c:pt idx="1017">
                  <c:v>301.45073958333342</c:v>
                </c:pt>
                <c:pt idx="1018">
                  <c:v>6786.7024497957564</c:v>
                </c:pt>
                <c:pt idx="1019">
                  <c:v>6777.4476249999998</c:v>
                </c:pt>
                <c:pt idx="1020">
                  <c:v>3358.1849934640522</c:v>
                </c:pt>
                <c:pt idx="1021">
                  <c:v>2365.1401610845296</c:v>
                </c:pt>
                <c:pt idx="1022">
                  <c:v>9163.005427788923</c:v>
                </c:pt>
                <c:pt idx="1023">
                  <c:v>769.0237984126984</c:v>
                </c:pt>
                <c:pt idx="1024">
                  <c:v>2979.5217578091574</c:v>
                </c:pt>
                <c:pt idx="1025">
                  <c:v>7424.5191249999998</c:v>
                </c:pt>
                <c:pt idx="1026">
                  <c:v>847.78525000000002</c:v>
                </c:pt>
                <c:pt idx="1027">
                  <c:v>2966.4930091503265</c:v>
                </c:pt>
                <c:pt idx="1028">
                  <c:v>-471.67955555555551</c:v>
                </c:pt>
                <c:pt idx="1029">
                  <c:v>6084.5194547586798</c:v>
                </c:pt>
                <c:pt idx="1030">
                  <c:v>2633.9979374999998</c:v>
                </c:pt>
                <c:pt idx="1031">
                  <c:v>22593.524840269241</c:v>
                </c:pt>
                <c:pt idx="1032">
                  <c:v>2673.9231235431234</c:v>
                </c:pt>
                <c:pt idx="1033">
                  <c:v>4346.2334999999994</c:v>
                </c:pt>
                <c:pt idx="1034">
                  <c:v>3992.1919576719579</c:v>
                </c:pt>
                <c:pt idx="1035">
                  <c:v>-168.97011919191937</c:v>
                </c:pt>
                <c:pt idx="1036">
                  <c:v>1156.729638888889</c:v>
                </c:pt>
                <c:pt idx="1037">
                  <c:v>4076.6943124999998</c:v>
                </c:pt>
                <c:pt idx="1038">
                  <c:v>2870.1421666666665</c:v>
                </c:pt>
                <c:pt idx="1039">
                  <c:v>4556.2085967741932</c:v>
                </c:pt>
                <c:pt idx="1040">
                  <c:v>4396.6033601153822</c:v>
                </c:pt>
                <c:pt idx="1041">
                  <c:v>-434.98666666666668</c:v>
                </c:pt>
                <c:pt idx="1042">
                  <c:v>-2534.7194166666668</c:v>
                </c:pt>
                <c:pt idx="1043">
                  <c:v>4684.8383573232322</c:v>
                </c:pt>
                <c:pt idx="1044">
                  <c:v>4717.4281363636364</c:v>
                </c:pt>
                <c:pt idx="1045">
                  <c:v>8522.0618333333332</c:v>
                </c:pt>
                <c:pt idx="1046">
                  <c:v>2453.6279333333337</c:v>
                </c:pt>
                <c:pt idx="1047">
                  <c:v>1553</c:v>
                </c:pt>
                <c:pt idx="1048">
                  <c:v>549.59006666666653</c:v>
                </c:pt>
                <c:pt idx="1049">
                  <c:v>5063.5842222222227</c:v>
                </c:pt>
                <c:pt idx="1050">
                  <c:v>3176.9242666666664</c:v>
                </c:pt>
                <c:pt idx="1051">
                  <c:v>935.93955555555567</c:v>
                </c:pt>
                <c:pt idx="1052">
                  <c:v>6340.0917508417515</c:v>
                </c:pt>
                <c:pt idx="1053">
                  <c:v>1865.6060064944597</c:v>
                </c:pt>
                <c:pt idx="1054">
                  <c:v>-1058.4112222222222</c:v>
                </c:pt>
                <c:pt idx="1055">
                  <c:v>4076.2745479372811</c:v>
                </c:pt>
                <c:pt idx="1056">
                  <c:v>54.723333333333358</c:v>
                </c:pt>
                <c:pt idx="1057">
                  <c:v>2157.2602499999998</c:v>
                </c:pt>
                <c:pt idx="1058">
                  <c:v>2209.4773817401961</c:v>
                </c:pt>
                <c:pt idx="1059">
                  <c:v>7252.1054999999988</c:v>
                </c:pt>
                <c:pt idx="1060">
                  <c:v>1639.5483333333332</c:v>
                </c:pt>
                <c:pt idx="1061">
                  <c:v>2671.9432500000003</c:v>
                </c:pt>
                <c:pt idx="1062">
                  <c:v>1785.1598611111112</c:v>
                </c:pt>
                <c:pt idx="1063">
                  <c:v>2888.2746388888886</c:v>
                </c:pt>
                <c:pt idx="1064">
                  <c:v>2330.7098333333338</c:v>
                </c:pt>
                <c:pt idx="1065">
                  <c:v>1178.8429105725625</c:v>
                </c:pt>
                <c:pt idx="1066">
                  <c:v>2530.6487579982581</c:v>
                </c:pt>
                <c:pt idx="1067">
                  <c:v>2057.8143100880893</c:v>
                </c:pt>
                <c:pt idx="1068">
                  <c:v>3143.2102861889566</c:v>
                </c:pt>
                <c:pt idx="1069">
                  <c:v>1322.0966388888889</c:v>
                </c:pt>
                <c:pt idx="1070">
                  <c:v>2855.0916666666667</c:v>
                </c:pt>
                <c:pt idx="1071">
                  <c:v>1289.5210435064935</c:v>
                </c:pt>
                <c:pt idx="1072">
                  <c:v>4779.3574444444448</c:v>
                </c:pt>
                <c:pt idx="1073">
                  <c:v>3015.6108333333336</c:v>
                </c:pt>
                <c:pt idx="1074">
                  <c:v>3350.0589578932891</c:v>
                </c:pt>
                <c:pt idx="1075">
                  <c:v>1705.9492427536227</c:v>
                </c:pt>
                <c:pt idx="1076">
                  <c:v>4245.9650931828955</c:v>
                </c:pt>
                <c:pt idx="1077">
                  <c:v>4843.0712921037293</c:v>
                </c:pt>
                <c:pt idx="1078">
                  <c:v>6072.9782901339704</c:v>
                </c:pt>
                <c:pt idx="1079">
                  <c:v>914.64755555555564</c:v>
                </c:pt>
                <c:pt idx="1080">
                  <c:v>6306.8001192661768</c:v>
                </c:pt>
                <c:pt idx="1081">
                  <c:v>3748.8518333333327</c:v>
                </c:pt>
                <c:pt idx="1082">
                  <c:v>3592.7796289989678</c:v>
                </c:pt>
                <c:pt idx="1083">
                  <c:v>5122.6927136752129</c:v>
                </c:pt>
                <c:pt idx="1084">
                  <c:v>610.23124999999993</c:v>
                </c:pt>
                <c:pt idx="1085">
                  <c:v>8939.8607222222217</c:v>
                </c:pt>
                <c:pt idx="1086">
                  <c:v>10452.95616357206</c:v>
                </c:pt>
                <c:pt idx="1087">
                  <c:v>1135.0685903496662</c:v>
                </c:pt>
                <c:pt idx="1088">
                  <c:v>6679.3595770547945</c:v>
                </c:pt>
                <c:pt idx="1089">
                  <c:v>5222.6545111111109</c:v>
                </c:pt>
                <c:pt idx="1090">
                  <c:v>2361.8185093567249</c:v>
                </c:pt>
                <c:pt idx="1091">
                  <c:v>8428.43</c:v>
                </c:pt>
                <c:pt idx="1092">
                  <c:v>4359.2196666666669</c:v>
                </c:pt>
                <c:pt idx="1093">
                  <c:v>5921.3631666666661</c:v>
                </c:pt>
                <c:pt idx="1094">
                  <c:v>3408.2170654761903</c:v>
                </c:pt>
                <c:pt idx="1095">
                  <c:v>5121.071342063492</c:v>
                </c:pt>
                <c:pt idx="1096">
                  <c:v>-227.96099999999998</c:v>
                </c:pt>
                <c:pt idx="1097">
                  <c:v>2229.1283200326798</c:v>
                </c:pt>
                <c:pt idx="1098">
                  <c:v>1646.4745910493828</c:v>
                </c:pt>
                <c:pt idx="1099">
                  <c:v>4667.7622222222226</c:v>
                </c:pt>
                <c:pt idx="1100">
                  <c:v>4082.3569404761897</c:v>
                </c:pt>
                <c:pt idx="1101">
                  <c:v>902.70859938323122</c:v>
                </c:pt>
                <c:pt idx="1102">
                  <c:v>4956.3803333333335</c:v>
                </c:pt>
                <c:pt idx="1103">
                  <c:v>4768.1073294034913</c:v>
                </c:pt>
                <c:pt idx="1104">
                  <c:v>3059.1236391702091</c:v>
                </c:pt>
                <c:pt idx="1105">
                  <c:v>1397.6546369047617</c:v>
                </c:pt>
                <c:pt idx="1106">
                  <c:v>3896.1166648168705</c:v>
                </c:pt>
                <c:pt idx="1107">
                  <c:v>2513.8976150793651</c:v>
                </c:pt>
                <c:pt idx="1108">
                  <c:v>5381.2116742424241</c:v>
                </c:pt>
                <c:pt idx="1109">
                  <c:v>3363.6532222222218</c:v>
                </c:pt>
                <c:pt idx="1110">
                  <c:v>2728.5368194444441</c:v>
                </c:pt>
                <c:pt idx="1111">
                  <c:v>-3649.9349999999999</c:v>
                </c:pt>
                <c:pt idx="1112">
                  <c:v>406.59098476918939</c:v>
                </c:pt>
                <c:pt idx="1113">
                  <c:v>1141.6334444444444</c:v>
                </c:pt>
                <c:pt idx="1114">
                  <c:v>-915.61569590643285</c:v>
                </c:pt>
                <c:pt idx="1115">
                  <c:v>3912.06</c:v>
                </c:pt>
                <c:pt idx="1116">
                  <c:v>1752.4870974257221</c:v>
                </c:pt>
                <c:pt idx="1117">
                  <c:v>979.33279149865587</c:v>
                </c:pt>
                <c:pt idx="1118">
                  <c:v>5400.3735486111109</c:v>
                </c:pt>
                <c:pt idx="1119">
                  <c:v>7198.49344114219</c:v>
                </c:pt>
                <c:pt idx="1120">
                  <c:v>2828.3214485177582</c:v>
                </c:pt>
                <c:pt idx="1121">
                  <c:v>1718.9504197530866</c:v>
                </c:pt>
                <c:pt idx="1122">
                  <c:v>3293.5094642512072</c:v>
                </c:pt>
                <c:pt idx="1123">
                  <c:v>3551.4330740740738</c:v>
                </c:pt>
                <c:pt idx="1124">
                  <c:v>17459.775550854501</c:v>
                </c:pt>
                <c:pt idx="1125">
                  <c:v>1011.778976190476</c:v>
                </c:pt>
                <c:pt idx="1126">
                  <c:v>2261.7533733660134</c:v>
                </c:pt>
                <c:pt idx="1127">
                  <c:v>2908.7599417249417</c:v>
                </c:pt>
                <c:pt idx="1128">
                  <c:v>2772.740144444444</c:v>
                </c:pt>
                <c:pt idx="1129">
                  <c:v>7861.7125547963542</c:v>
                </c:pt>
                <c:pt idx="1130">
                  <c:v>955.44111111111113</c:v>
                </c:pt>
                <c:pt idx="1131">
                  <c:v>1856.6089374999999</c:v>
                </c:pt>
                <c:pt idx="1132">
                  <c:v>2299.3767289473685</c:v>
                </c:pt>
                <c:pt idx="1133">
                  <c:v>6588.5829999999987</c:v>
                </c:pt>
                <c:pt idx="1134">
                  <c:v>4124.2408552631578</c:v>
                </c:pt>
                <c:pt idx="1135">
                  <c:v>442.2819333333332</c:v>
                </c:pt>
                <c:pt idx="1136">
                  <c:v>1636.9857248677247</c:v>
                </c:pt>
                <c:pt idx="1137">
                  <c:v>2790.8289333333337</c:v>
                </c:pt>
                <c:pt idx="1138">
                  <c:v>4576.5029166666664</c:v>
                </c:pt>
                <c:pt idx="1139">
                  <c:v>3005.9664285714284</c:v>
                </c:pt>
                <c:pt idx="1140">
                  <c:v>6026.1733333333332</c:v>
                </c:pt>
                <c:pt idx="1141">
                  <c:v>12012.423128482973</c:v>
                </c:pt>
                <c:pt idx="1142">
                  <c:v>-384.82722222222219</c:v>
                </c:pt>
                <c:pt idx="1143">
                  <c:v>2221.1348333333331</c:v>
                </c:pt>
                <c:pt idx="1144">
                  <c:v>3410.0465952751815</c:v>
                </c:pt>
                <c:pt idx="1145">
                  <c:v>1330.95775</c:v>
                </c:pt>
                <c:pt idx="1146">
                  <c:v>2621.3800999999999</c:v>
                </c:pt>
                <c:pt idx="1147">
                  <c:v>5484.7449166666665</c:v>
                </c:pt>
                <c:pt idx="1148">
                  <c:v>468.70675</c:v>
                </c:pt>
                <c:pt idx="1149">
                  <c:v>4901.7429388120836</c:v>
                </c:pt>
                <c:pt idx="1150">
                  <c:v>5555.7353333333331</c:v>
                </c:pt>
                <c:pt idx="1151">
                  <c:v>11252.21898046547</c:v>
                </c:pt>
                <c:pt idx="1152">
                  <c:v>23839.75</c:v>
                </c:pt>
                <c:pt idx="1153">
                  <c:v>6720.6979797327585</c:v>
                </c:pt>
                <c:pt idx="1154">
                  <c:v>1016.8250227272729</c:v>
                </c:pt>
                <c:pt idx="1155">
                  <c:v>1771.5665555555554</c:v>
                </c:pt>
                <c:pt idx="1156">
                  <c:v>2972.0122116402113</c:v>
                </c:pt>
                <c:pt idx="1157">
                  <c:v>4423.3456769063177</c:v>
                </c:pt>
                <c:pt idx="1158">
                  <c:v>2237.2628168316828</c:v>
                </c:pt>
                <c:pt idx="1159">
                  <c:v>3764.9218906537576</c:v>
                </c:pt>
                <c:pt idx="1160">
                  <c:v>-292.36940594220658</c:v>
                </c:pt>
                <c:pt idx="1161">
                  <c:v>9581.8343472222223</c:v>
                </c:pt>
                <c:pt idx="1162">
                  <c:v>18022.208666666669</c:v>
                </c:pt>
                <c:pt idx="1163">
                  <c:v>4329.6487878787875</c:v>
                </c:pt>
                <c:pt idx="1164">
                  <c:v>3631.4481969696972</c:v>
                </c:pt>
                <c:pt idx="1165">
                  <c:v>1359.7537058823527</c:v>
                </c:pt>
                <c:pt idx="1166">
                  <c:v>2181.3901975537428</c:v>
                </c:pt>
                <c:pt idx="1167">
                  <c:v>2591.1610222222221</c:v>
                </c:pt>
                <c:pt idx="1168">
                  <c:v>1015.4144444444443</c:v>
                </c:pt>
                <c:pt idx="1169">
                  <c:v>-258.68608333333333</c:v>
                </c:pt>
                <c:pt idx="1170">
                  <c:v>3135.2137222222213</c:v>
                </c:pt>
                <c:pt idx="1171">
                  <c:v>1893.3897554466232</c:v>
                </c:pt>
                <c:pt idx="1172">
                  <c:v>698.24740139451205</c:v>
                </c:pt>
                <c:pt idx="1173">
                  <c:v>2094.3478888888885</c:v>
                </c:pt>
                <c:pt idx="1174">
                  <c:v>1628.960865079365</c:v>
                </c:pt>
                <c:pt idx="1175">
                  <c:v>8055.9115859213243</c:v>
                </c:pt>
                <c:pt idx="1176">
                  <c:v>4325.8941666666669</c:v>
                </c:pt>
                <c:pt idx="1177">
                  <c:v>-183.92417676767687</c:v>
                </c:pt>
                <c:pt idx="1178">
                  <c:v>13277.819155844156</c:v>
                </c:pt>
                <c:pt idx="1179">
                  <c:v>4213.5071666666663</c:v>
                </c:pt>
                <c:pt idx="1180">
                  <c:v>14912.837666666666</c:v>
                </c:pt>
                <c:pt idx="1181">
                  <c:v>5083.7343333333338</c:v>
                </c:pt>
                <c:pt idx="1182">
                  <c:v>17188.279444444444</c:v>
                </c:pt>
                <c:pt idx="1183">
                  <c:v>1601.3166666666666</c:v>
                </c:pt>
                <c:pt idx="1184">
                  <c:v>5227.5450151515151</c:v>
                </c:pt>
                <c:pt idx="1185">
                  <c:v>1094.544188034188</c:v>
                </c:pt>
                <c:pt idx="1186">
                  <c:v>988.94419183135699</c:v>
                </c:pt>
                <c:pt idx="1187">
                  <c:v>1267.5040555555554</c:v>
                </c:pt>
                <c:pt idx="1188">
                  <c:v>3196.9106944444443</c:v>
                </c:pt>
                <c:pt idx="1189">
                  <c:v>3808.3362999999995</c:v>
                </c:pt>
                <c:pt idx="1190">
                  <c:v>3123.331463871406</c:v>
                </c:pt>
                <c:pt idx="1191">
                  <c:v>4282.5055981833457</c:v>
                </c:pt>
                <c:pt idx="1192">
                  <c:v>2798.1586666666667</c:v>
                </c:pt>
                <c:pt idx="1193">
                  <c:v>1091.7146915855949</c:v>
                </c:pt>
                <c:pt idx="1194">
                  <c:v>1461.7514444444444</c:v>
                </c:pt>
                <c:pt idx="1195">
                  <c:v>3545.916511917801</c:v>
                </c:pt>
                <c:pt idx="1196">
                  <c:v>2958.0000768499117</c:v>
                </c:pt>
                <c:pt idx="1197">
                  <c:v>2853.9332314451708</c:v>
                </c:pt>
                <c:pt idx="1198">
                  <c:v>-2643.8161666666665</c:v>
                </c:pt>
                <c:pt idx="1199">
                  <c:v>4909.510168253968</c:v>
                </c:pt>
                <c:pt idx="1200">
                  <c:v>3619.4423004201676</c:v>
                </c:pt>
                <c:pt idx="1201">
                  <c:v>2533.7212708333332</c:v>
                </c:pt>
                <c:pt idx="1202">
                  <c:v>-2420.1262777777774</c:v>
                </c:pt>
                <c:pt idx="1203">
                  <c:v>-11627.559166666668</c:v>
                </c:pt>
                <c:pt idx="1204">
                  <c:v>2489.4441102417982</c:v>
                </c:pt>
                <c:pt idx="1205">
                  <c:v>7754.906674603174</c:v>
                </c:pt>
                <c:pt idx="1206">
                  <c:v>2755.070385403948</c:v>
                </c:pt>
                <c:pt idx="1207">
                  <c:v>2806.4991913875597</c:v>
                </c:pt>
                <c:pt idx="1208">
                  <c:v>5450.0535714285716</c:v>
                </c:pt>
                <c:pt idx="1209">
                  <c:v>917.05350992063484</c:v>
                </c:pt>
                <c:pt idx="1210">
                  <c:v>1603.2451139971138</c:v>
                </c:pt>
                <c:pt idx="1211">
                  <c:v>3590.048308241534</c:v>
                </c:pt>
                <c:pt idx="1212">
                  <c:v>3405.6351805555555</c:v>
                </c:pt>
                <c:pt idx="1213">
                  <c:v>5211.4753333333329</c:v>
                </c:pt>
                <c:pt idx="1214">
                  <c:v>11230.25527777778</c:v>
                </c:pt>
                <c:pt idx="1215">
                  <c:v>2389.3890419562417</c:v>
                </c:pt>
                <c:pt idx="1216">
                  <c:v>3529.911854953039</c:v>
                </c:pt>
                <c:pt idx="1217">
                  <c:v>3690.2785505050501</c:v>
                </c:pt>
                <c:pt idx="1218">
                  <c:v>3548.3461805555557</c:v>
                </c:pt>
                <c:pt idx="1219">
                  <c:v>10601.147548941799</c:v>
                </c:pt>
                <c:pt idx="1220">
                  <c:v>-1151.4637500000001</c:v>
                </c:pt>
                <c:pt idx="1221">
                  <c:v>922.57881481481479</c:v>
                </c:pt>
                <c:pt idx="1222">
                  <c:v>818.93559899749334</c:v>
                </c:pt>
                <c:pt idx="1223">
                  <c:v>26321.008499999996</c:v>
                </c:pt>
                <c:pt idx="1224">
                  <c:v>5465.9348333333328</c:v>
                </c:pt>
                <c:pt idx="1225">
                  <c:v>2902.9167658750334</c:v>
                </c:pt>
                <c:pt idx="1226">
                  <c:v>-527.21940277777776</c:v>
                </c:pt>
                <c:pt idx="1227">
                  <c:v>2914.5306558922562</c:v>
                </c:pt>
                <c:pt idx="1228">
                  <c:v>488.17330357142856</c:v>
                </c:pt>
                <c:pt idx="1229">
                  <c:v>829.27186111111121</c:v>
                </c:pt>
                <c:pt idx="1230">
                  <c:v>2635.7565</c:v>
                </c:pt>
                <c:pt idx="1231">
                  <c:v>2602.7314999999999</c:v>
                </c:pt>
                <c:pt idx="1232">
                  <c:v>-2887.8874730904263</c:v>
                </c:pt>
                <c:pt idx="1233">
                  <c:v>2351.638972222222</c:v>
                </c:pt>
                <c:pt idx="1234">
                  <c:v>2432.9931237816763</c:v>
                </c:pt>
                <c:pt idx="1235">
                  <c:v>4042.5280555555551</c:v>
                </c:pt>
                <c:pt idx="1236">
                  <c:v>3947.2647499999998</c:v>
                </c:pt>
                <c:pt idx="1237">
                  <c:v>5893.5645454527557</c:v>
                </c:pt>
                <c:pt idx="1238">
                  <c:v>336.81879326047357</c:v>
                </c:pt>
                <c:pt idx="1239">
                  <c:v>3725.6498333333334</c:v>
                </c:pt>
                <c:pt idx="1240">
                  <c:v>4021.377874441057</c:v>
                </c:pt>
                <c:pt idx="1241">
                  <c:v>598.87566666666669</c:v>
                </c:pt>
                <c:pt idx="1242">
                  <c:v>902.18050859453979</c:v>
                </c:pt>
                <c:pt idx="1243">
                  <c:v>3139.9037499999999</c:v>
                </c:pt>
                <c:pt idx="1244">
                  <c:v>1959.3332222222223</c:v>
                </c:pt>
                <c:pt idx="1245">
                  <c:v>8521.3048472222217</c:v>
                </c:pt>
                <c:pt idx="1246">
                  <c:v>-956.87502380952412</c:v>
                </c:pt>
                <c:pt idx="1247">
                  <c:v>2537.6472177971577</c:v>
                </c:pt>
                <c:pt idx="1248">
                  <c:v>318.56902777777782</c:v>
                </c:pt>
                <c:pt idx="1249">
                  <c:v>936.43804166666666</c:v>
                </c:pt>
                <c:pt idx="1250">
                  <c:v>1556.4395555555557</c:v>
                </c:pt>
                <c:pt idx="1251">
                  <c:v>1869.1655050505051</c:v>
                </c:pt>
                <c:pt idx="1252">
                  <c:v>13069.866689814813</c:v>
                </c:pt>
                <c:pt idx="1253">
                  <c:v>3825.1563333333338</c:v>
                </c:pt>
                <c:pt idx="1254">
                  <c:v>1839.1816666666666</c:v>
                </c:pt>
                <c:pt idx="1255">
                  <c:v>6719.5594444444441</c:v>
                </c:pt>
                <c:pt idx="1256">
                  <c:v>1196.7772222222222</c:v>
                </c:pt>
                <c:pt idx="1257">
                  <c:v>373.81609659659671</c:v>
                </c:pt>
                <c:pt idx="1258">
                  <c:v>536.82203020206202</c:v>
                </c:pt>
                <c:pt idx="1259">
                  <c:v>3968.3189666666663</c:v>
                </c:pt>
                <c:pt idx="1260">
                  <c:v>-1040.5435833333333</c:v>
                </c:pt>
                <c:pt idx="1261">
                  <c:v>697.23352777777757</c:v>
                </c:pt>
                <c:pt idx="1262">
                  <c:v>4647.7407957211872</c:v>
                </c:pt>
                <c:pt idx="1263">
                  <c:v>993.71450000000004</c:v>
                </c:pt>
                <c:pt idx="1264">
                  <c:v>520.18657407407443</c:v>
                </c:pt>
                <c:pt idx="1265">
                  <c:v>4817.8253333333332</c:v>
                </c:pt>
                <c:pt idx="1266">
                  <c:v>3434.9293086956518</c:v>
                </c:pt>
                <c:pt idx="1267">
                  <c:v>575.60161274509801</c:v>
                </c:pt>
                <c:pt idx="1268">
                  <c:v>1392.7802777777779</c:v>
                </c:pt>
                <c:pt idx="1269">
                  <c:v>2607.0029136810331</c:v>
                </c:pt>
                <c:pt idx="1270">
                  <c:v>2173.7773333333334</c:v>
                </c:pt>
                <c:pt idx="1271">
                  <c:v>1524.3296666666665</c:v>
                </c:pt>
                <c:pt idx="1272">
                  <c:v>4296.5429365079362</c:v>
                </c:pt>
                <c:pt idx="1273">
                  <c:v>1733.8121666666666</c:v>
                </c:pt>
                <c:pt idx="1274">
                  <c:v>3429.4277668479117</c:v>
                </c:pt>
                <c:pt idx="1275">
                  <c:v>3008.0616428571429</c:v>
                </c:pt>
                <c:pt idx="1276">
                  <c:v>1979.1908333333331</c:v>
                </c:pt>
                <c:pt idx="1277">
                  <c:v>1913.3709714285715</c:v>
                </c:pt>
                <c:pt idx="1278">
                  <c:v>6119.3191496212121</c:v>
                </c:pt>
                <c:pt idx="1279">
                  <c:v>3088.857022222222</c:v>
                </c:pt>
                <c:pt idx="1280">
                  <c:v>3049.7017222222221</c:v>
                </c:pt>
                <c:pt idx="1281">
                  <c:v>5148.0700644444441</c:v>
                </c:pt>
                <c:pt idx="1282">
                  <c:v>366.09449999999998</c:v>
                </c:pt>
                <c:pt idx="1283">
                  <c:v>2374.4094999999998</c:v>
                </c:pt>
                <c:pt idx="1284">
                  <c:v>13798.089718130141</c:v>
                </c:pt>
                <c:pt idx="1285">
                  <c:v>7276.2433373431604</c:v>
                </c:pt>
                <c:pt idx="1286">
                  <c:v>14333.311444444444</c:v>
                </c:pt>
                <c:pt idx="1287">
                  <c:v>3476.404244686797</c:v>
                </c:pt>
                <c:pt idx="1288">
                  <c:v>4718.9124841269841</c:v>
                </c:pt>
                <c:pt idx="1289">
                  <c:v>1988.7260408496732</c:v>
                </c:pt>
                <c:pt idx="1290">
                  <c:v>2494.6227058519971</c:v>
                </c:pt>
                <c:pt idx="1291">
                  <c:v>1187.5260555555556</c:v>
                </c:pt>
                <c:pt idx="1292">
                  <c:v>597.33441666666658</c:v>
                </c:pt>
                <c:pt idx="1293">
                  <c:v>991.67166573269196</c:v>
                </c:pt>
                <c:pt idx="1294">
                  <c:v>2841.1536711711706</c:v>
                </c:pt>
                <c:pt idx="1295">
                  <c:v>4597.3835727752639</c:v>
                </c:pt>
                <c:pt idx="1296">
                  <c:v>646.7018333333333</c:v>
                </c:pt>
                <c:pt idx="1297">
                  <c:v>35.107777777777834</c:v>
                </c:pt>
                <c:pt idx="1298">
                  <c:v>269.85966666666656</c:v>
                </c:pt>
                <c:pt idx="1299">
                  <c:v>976.23453418027805</c:v>
                </c:pt>
                <c:pt idx="1300">
                  <c:v>2413.0753888888889</c:v>
                </c:pt>
                <c:pt idx="1301">
                  <c:v>3172.7163891941395</c:v>
                </c:pt>
                <c:pt idx="1302">
                  <c:v>9879.6935846560846</c:v>
                </c:pt>
                <c:pt idx="1303">
                  <c:v>1852.7113139329804</c:v>
                </c:pt>
                <c:pt idx="1304">
                  <c:v>-4278.529299246351</c:v>
                </c:pt>
                <c:pt idx="1305">
                  <c:v>831.62333333333333</c:v>
                </c:pt>
                <c:pt idx="1306">
                  <c:v>2178.9708333333333</c:v>
                </c:pt>
                <c:pt idx="1307">
                  <c:v>1484.2779453551912</c:v>
                </c:pt>
                <c:pt idx="1308">
                  <c:v>583.17361111111109</c:v>
                </c:pt>
                <c:pt idx="1309">
                  <c:v>2974.2460111111109</c:v>
                </c:pt>
                <c:pt idx="1310">
                  <c:v>2786.277714285714</c:v>
                </c:pt>
                <c:pt idx="1311">
                  <c:v>-1226.9736666666665</c:v>
                </c:pt>
                <c:pt idx="1312">
                  <c:v>-79.002833333333456</c:v>
                </c:pt>
                <c:pt idx="1313">
                  <c:v>2767.0983415588348</c:v>
                </c:pt>
                <c:pt idx="1314">
                  <c:v>1774.6839166666666</c:v>
                </c:pt>
                <c:pt idx="1315">
                  <c:v>3065.7897626262625</c:v>
                </c:pt>
                <c:pt idx="1316">
                  <c:v>5279.7570476190476</c:v>
                </c:pt>
                <c:pt idx="1317">
                  <c:v>-54.209749999999985</c:v>
                </c:pt>
                <c:pt idx="1318">
                  <c:v>512.12992690058479</c:v>
                </c:pt>
                <c:pt idx="1319">
                  <c:v>2365.1053266666663</c:v>
                </c:pt>
                <c:pt idx="1320">
                  <c:v>4454.1155555555551</c:v>
                </c:pt>
                <c:pt idx="1321">
                  <c:v>1743.9144437341449</c:v>
                </c:pt>
                <c:pt idx="1322">
                  <c:v>927.47768849206352</c:v>
                </c:pt>
                <c:pt idx="1323">
                  <c:v>4175.2892928234251</c:v>
                </c:pt>
                <c:pt idx="1324">
                  <c:v>2066.4566705507136</c:v>
                </c:pt>
                <c:pt idx="1325">
                  <c:v>2699.3282999999997</c:v>
                </c:pt>
                <c:pt idx="1326">
                  <c:v>3133.3419358974356</c:v>
                </c:pt>
                <c:pt idx="1327">
                  <c:v>-660.42633333333333</c:v>
                </c:pt>
                <c:pt idx="1328">
                  <c:v>1106.7489722222224</c:v>
                </c:pt>
                <c:pt idx="1329">
                  <c:v>1734.04</c:v>
                </c:pt>
                <c:pt idx="1330">
                  <c:v>-909.45640662062578</c:v>
                </c:pt>
                <c:pt idx="1331">
                  <c:v>892.65916666666669</c:v>
                </c:pt>
                <c:pt idx="1332">
                  <c:v>5274.9107962962962</c:v>
                </c:pt>
                <c:pt idx="1333">
                  <c:v>2587.8744346405224</c:v>
                </c:pt>
                <c:pt idx="1334">
                  <c:v>5090.8346944444447</c:v>
                </c:pt>
                <c:pt idx="1335">
                  <c:v>2023.5807444243519</c:v>
                </c:pt>
                <c:pt idx="1336">
                  <c:v>3512.4589256613758</c:v>
                </c:pt>
                <c:pt idx="1337">
                  <c:v>3769.3517065018314</c:v>
                </c:pt>
                <c:pt idx="1338">
                  <c:v>1793.8044444444447</c:v>
                </c:pt>
                <c:pt idx="1339">
                  <c:v>2973.5699999999997</c:v>
                </c:pt>
                <c:pt idx="1340">
                  <c:v>6662.374937405456</c:v>
                </c:pt>
                <c:pt idx="1341">
                  <c:v>2010.1236874999997</c:v>
                </c:pt>
                <c:pt idx="1342">
                  <c:v>3391.5906836133213</c:v>
                </c:pt>
                <c:pt idx="1343">
                  <c:v>1656.0676932367151</c:v>
                </c:pt>
                <c:pt idx="1344">
                  <c:v>2645.3676666666665</c:v>
                </c:pt>
                <c:pt idx="1345">
                  <c:v>370.83266666666663</c:v>
                </c:pt>
                <c:pt idx="1346">
                  <c:v>744.90027777777777</c:v>
                </c:pt>
                <c:pt idx="1347">
                  <c:v>1128.4849999999994</c:v>
                </c:pt>
                <c:pt idx="1348">
                  <c:v>-5502.5275000000001</c:v>
                </c:pt>
                <c:pt idx="1349">
                  <c:v>3289.8738725490198</c:v>
                </c:pt>
                <c:pt idx="1350">
                  <c:v>983.57773333333319</c:v>
                </c:pt>
                <c:pt idx="1351">
                  <c:v>3106.9746712418296</c:v>
                </c:pt>
                <c:pt idx="1352">
                  <c:v>3237.2982999999999</c:v>
                </c:pt>
                <c:pt idx="1353">
                  <c:v>-1631.1408888888891</c:v>
                </c:pt>
                <c:pt idx="1354">
                  <c:v>3922.682442098207</c:v>
                </c:pt>
                <c:pt idx="1355">
                  <c:v>2072.7444181286551</c:v>
                </c:pt>
                <c:pt idx="1356">
                  <c:v>2142.9877777777779</c:v>
                </c:pt>
                <c:pt idx="1357">
                  <c:v>1278.114578120759</c:v>
                </c:pt>
                <c:pt idx="1358">
                  <c:v>6619.5450714285716</c:v>
                </c:pt>
                <c:pt idx="1359">
                  <c:v>1724.1654539009423</c:v>
                </c:pt>
                <c:pt idx="1360">
                  <c:v>2323.3568197767145</c:v>
                </c:pt>
                <c:pt idx="1361">
                  <c:v>594.39550000000008</c:v>
                </c:pt>
                <c:pt idx="1362">
                  <c:v>2578.2329565752243</c:v>
                </c:pt>
                <c:pt idx="1363">
                  <c:v>2364.6987806258071</c:v>
                </c:pt>
                <c:pt idx="1364">
                  <c:v>-3805.8121666666666</c:v>
                </c:pt>
                <c:pt idx="1365">
                  <c:v>3540.3309310897434</c:v>
                </c:pt>
                <c:pt idx="1366">
                  <c:v>55.259011544011514</c:v>
                </c:pt>
                <c:pt idx="1367">
                  <c:v>1822.159611111111</c:v>
                </c:pt>
                <c:pt idx="1368">
                  <c:v>-1995.0333333333335</c:v>
                </c:pt>
                <c:pt idx="1369">
                  <c:v>3710.6288689184876</c:v>
                </c:pt>
                <c:pt idx="1370">
                  <c:v>2754.138126893939</c:v>
                </c:pt>
                <c:pt idx="1371">
                  <c:v>3555.3463333333334</c:v>
                </c:pt>
                <c:pt idx="1372">
                  <c:v>1846.5114999999998</c:v>
                </c:pt>
                <c:pt idx="1373">
                  <c:v>-1261.3317500000001</c:v>
                </c:pt>
                <c:pt idx="1374">
                  <c:v>1505.4922916666665</c:v>
                </c:pt>
                <c:pt idx="1375">
                  <c:v>-531.12037500000008</c:v>
                </c:pt>
                <c:pt idx="1376">
                  <c:v>4661.9961666666668</c:v>
                </c:pt>
                <c:pt idx="1377">
                  <c:v>3433.8658333333328</c:v>
                </c:pt>
                <c:pt idx="1378">
                  <c:v>-8.2172063492064726</c:v>
                </c:pt>
                <c:pt idx="1379">
                  <c:v>1115.796111111111</c:v>
                </c:pt>
                <c:pt idx="1380">
                  <c:v>-1584.8671388888888</c:v>
                </c:pt>
                <c:pt idx="1381">
                  <c:v>4419.3564999999999</c:v>
                </c:pt>
                <c:pt idx="1382">
                  <c:v>856.36432327802913</c:v>
                </c:pt>
                <c:pt idx="1383">
                  <c:v>1852.3503333333331</c:v>
                </c:pt>
                <c:pt idx="1384">
                  <c:v>1364.2331746031743</c:v>
                </c:pt>
                <c:pt idx="1385">
                  <c:v>1741.7216118881122</c:v>
                </c:pt>
                <c:pt idx="1386">
                  <c:v>650.52233333333334</c:v>
                </c:pt>
                <c:pt idx="1387">
                  <c:v>2053.4985503398134</c:v>
                </c:pt>
                <c:pt idx="1388">
                  <c:v>5604.3178077284365</c:v>
                </c:pt>
                <c:pt idx="1389">
                  <c:v>2646.182079710145</c:v>
                </c:pt>
                <c:pt idx="1390">
                  <c:v>2844.5421666666666</c:v>
                </c:pt>
                <c:pt idx="1391">
                  <c:v>3111.6581666666666</c:v>
                </c:pt>
                <c:pt idx="1392">
                  <c:v>2949.5856666666664</c:v>
                </c:pt>
                <c:pt idx="1393">
                  <c:v>3386.1102361111111</c:v>
                </c:pt>
                <c:pt idx="1394">
                  <c:v>1760.5726596638654</c:v>
                </c:pt>
                <c:pt idx="1395">
                  <c:v>4730.7972962962967</c:v>
                </c:pt>
                <c:pt idx="1396">
                  <c:v>7837.9648055555554</c:v>
                </c:pt>
                <c:pt idx="1397">
                  <c:v>22754.241595238098</c:v>
                </c:pt>
                <c:pt idx="1398">
                  <c:v>7741.887083333334</c:v>
                </c:pt>
                <c:pt idx="1399">
                  <c:v>1423.5441805555554</c:v>
                </c:pt>
                <c:pt idx="1400">
                  <c:v>3633.9240661764707</c:v>
                </c:pt>
                <c:pt idx="1401">
                  <c:v>2082.1545595238094</c:v>
                </c:pt>
                <c:pt idx="1402">
                  <c:v>-985.65554166666664</c:v>
                </c:pt>
                <c:pt idx="1403">
                  <c:v>3341.2100555555558</c:v>
                </c:pt>
                <c:pt idx="1404">
                  <c:v>530.61615784832441</c:v>
                </c:pt>
                <c:pt idx="1405">
                  <c:v>1133.8367499999997</c:v>
                </c:pt>
                <c:pt idx="1406">
                  <c:v>-2037.1470000000006</c:v>
                </c:pt>
                <c:pt idx="1407">
                  <c:v>2103.7387105672105</c:v>
                </c:pt>
                <c:pt idx="1408">
                  <c:v>2610.0490360187555</c:v>
                </c:pt>
                <c:pt idx="1409">
                  <c:v>6314.0347284510235</c:v>
                </c:pt>
                <c:pt idx="1410">
                  <c:v>2761.1970000000001</c:v>
                </c:pt>
                <c:pt idx="1411">
                  <c:v>2766.5851666666663</c:v>
                </c:pt>
                <c:pt idx="1412">
                  <c:v>3723.4138866666667</c:v>
                </c:pt>
                <c:pt idx="1413">
                  <c:v>1803.8903611111109</c:v>
                </c:pt>
                <c:pt idx="1414">
                  <c:v>1051.9671111111111</c:v>
                </c:pt>
                <c:pt idx="1415">
                  <c:v>2589.6892161188466</c:v>
                </c:pt>
                <c:pt idx="1416">
                  <c:v>2227.8050555569816</c:v>
                </c:pt>
                <c:pt idx="1417">
                  <c:v>994.18220833333328</c:v>
                </c:pt>
                <c:pt idx="1418">
                  <c:v>13135.387133333332</c:v>
                </c:pt>
                <c:pt idx="1419">
                  <c:v>1064.0246464646464</c:v>
                </c:pt>
                <c:pt idx="1420">
                  <c:v>1470.7169761904761</c:v>
                </c:pt>
                <c:pt idx="1421">
                  <c:v>3911.5868120213113</c:v>
                </c:pt>
                <c:pt idx="1422">
                  <c:v>3508.437861111111</c:v>
                </c:pt>
                <c:pt idx="1423">
                  <c:v>1990.2215333333334</c:v>
                </c:pt>
                <c:pt idx="1424">
                  <c:v>2011.7675004480286</c:v>
                </c:pt>
                <c:pt idx="1425">
                  <c:v>2968.609972222222</c:v>
                </c:pt>
                <c:pt idx="1426">
                  <c:v>2783.6158809523808</c:v>
                </c:pt>
                <c:pt idx="1427">
                  <c:v>7995.4596666666666</c:v>
                </c:pt>
                <c:pt idx="1428">
                  <c:v>2795.6524670231724</c:v>
                </c:pt>
                <c:pt idx="1429">
                  <c:v>4831.8475706056406</c:v>
                </c:pt>
                <c:pt idx="1430">
                  <c:v>1884.3165897435895</c:v>
                </c:pt>
                <c:pt idx="1431">
                  <c:v>8303.7833333333328</c:v>
                </c:pt>
                <c:pt idx="1432">
                  <c:v>-288.83756004901971</c:v>
                </c:pt>
                <c:pt idx="1433">
                  <c:v>1080.6091805555554</c:v>
                </c:pt>
                <c:pt idx="1434">
                  <c:v>2978.8428333333327</c:v>
                </c:pt>
                <c:pt idx="1435">
                  <c:v>-111.13691666666666</c:v>
                </c:pt>
                <c:pt idx="1436">
                  <c:v>-6445.2240000000011</c:v>
                </c:pt>
                <c:pt idx="1437">
                  <c:v>1027.7415739998216</c:v>
                </c:pt>
                <c:pt idx="1438">
                  <c:v>2009.0880532407402</c:v>
                </c:pt>
                <c:pt idx="1439">
                  <c:v>-992.34649999999999</c:v>
                </c:pt>
                <c:pt idx="1440">
                  <c:v>3871.6783333333333</c:v>
                </c:pt>
                <c:pt idx="1441">
                  <c:v>4699.8532301587302</c:v>
                </c:pt>
                <c:pt idx="1442">
                  <c:v>3068.9048333333335</c:v>
                </c:pt>
                <c:pt idx="1443">
                  <c:v>414.43678888888877</c:v>
                </c:pt>
                <c:pt idx="1444">
                  <c:v>4580.3987666666662</c:v>
                </c:pt>
                <c:pt idx="1445">
                  <c:v>1687.1732052017594</c:v>
                </c:pt>
                <c:pt idx="1446">
                  <c:v>3923.1993888888887</c:v>
                </c:pt>
                <c:pt idx="1447">
                  <c:v>1888.289261537313</c:v>
                </c:pt>
                <c:pt idx="1448">
                  <c:v>2353.6833333333334</c:v>
                </c:pt>
                <c:pt idx="1449">
                  <c:v>1034.4208355046421</c:v>
                </c:pt>
                <c:pt idx="1450">
                  <c:v>2686.5118333333335</c:v>
                </c:pt>
                <c:pt idx="1451">
                  <c:v>-2400.0648888888891</c:v>
                </c:pt>
                <c:pt idx="1452">
                  <c:v>1332.3941944444439</c:v>
                </c:pt>
                <c:pt idx="1453">
                  <c:v>2503.7569999999996</c:v>
                </c:pt>
                <c:pt idx="1454">
                  <c:v>-4199.2480000000005</c:v>
                </c:pt>
                <c:pt idx="1455">
                  <c:v>-860.17423333333318</c:v>
                </c:pt>
                <c:pt idx="1456">
                  <c:v>3233.494291666666</c:v>
                </c:pt>
                <c:pt idx="1457">
                  <c:v>988.61444675925884</c:v>
                </c:pt>
                <c:pt idx="1458">
                  <c:v>3670.2284609279609</c:v>
                </c:pt>
                <c:pt idx="1459">
                  <c:v>690.07317777777746</c:v>
                </c:pt>
                <c:pt idx="1460">
                  <c:v>2804.4857510664551</c:v>
                </c:pt>
                <c:pt idx="1461">
                  <c:v>2756.07825</c:v>
                </c:pt>
                <c:pt idx="1462">
                  <c:v>7132.381666666668</c:v>
                </c:pt>
                <c:pt idx="1463">
                  <c:v>154.39666666666653</c:v>
                </c:pt>
                <c:pt idx="1464">
                  <c:v>1664.2969722222222</c:v>
                </c:pt>
                <c:pt idx="1465">
                  <c:v>870.76684126984094</c:v>
                </c:pt>
                <c:pt idx="1466">
                  <c:v>1790.9405268817202</c:v>
                </c:pt>
                <c:pt idx="1467">
                  <c:v>13607.35367571644</c:v>
                </c:pt>
                <c:pt idx="1468">
                  <c:v>893.14751704545449</c:v>
                </c:pt>
                <c:pt idx="1469">
                  <c:v>1733.1736369047619</c:v>
                </c:pt>
                <c:pt idx="1470">
                  <c:v>-4734.7991666666667</c:v>
                </c:pt>
                <c:pt idx="1471">
                  <c:v>2292.4589023698522</c:v>
                </c:pt>
                <c:pt idx="1472">
                  <c:v>666.92363333333321</c:v>
                </c:pt>
                <c:pt idx="1473">
                  <c:v>1424.6491868842959</c:v>
                </c:pt>
                <c:pt idx="1474">
                  <c:v>952.33124915824919</c:v>
                </c:pt>
                <c:pt idx="1475">
                  <c:v>2060.7360666666668</c:v>
                </c:pt>
                <c:pt idx="1476">
                  <c:v>3481.4945625</c:v>
                </c:pt>
                <c:pt idx="1477">
                  <c:v>313.75314957264953</c:v>
                </c:pt>
                <c:pt idx="1478">
                  <c:v>1156.5917820512821</c:v>
                </c:pt>
                <c:pt idx="1479">
                  <c:v>4416.223766666667</c:v>
                </c:pt>
                <c:pt idx="1480">
                  <c:v>611.72000000000014</c:v>
                </c:pt>
                <c:pt idx="1481">
                  <c:v>7506.2546666666649</c:v>
                </c:pt>
                <c:pt idx="1482">
                  <c:v>864.18179629629628</c:v>
                </c:pt>
                <c:pt idx="1483">
                  <c:v>2505.9922216117211</c:v>
                </c:pt>
                <c:pt idx="1484">
                  <c:v>1391.9555791245791</c:v>
                </c:pt>
                <c:pt idx="1485">
                  <c:v>1453.389909722222</c:v>
                </c:pt>
                <c:pt idx="1486">
                  <c:v>-243.02229166666666</c:v>
                </c:pt>
                <c:pt idx="1487">
                  <c:v>2529.6718809523809</c:v>
                </c:pt>
                <c:pt idx="1488">
                  <c:v>1392.7853846153841</c:v>
                </c:pt>
                <c:pt idx="1489">
                  <c:v>1901.7176846762195</c:v>
                </c:pt>
                <c:pt idx="1490">
                  <c:v>1378.7832905982905</c:v>
                </c:pt>
                <c:pt idx="1491">
                  <c:v>1081.6759208049193</c:v>
                </c:pt>
                <c:pt idx="1492">
                  <c:v>663.66738888888869</c:v>
                </c:pt>
                <c:pt idx="1493">
                  <c:v>804.10580555555543</c:v>
                </c:pt>
                <c:pt idx="1494">
                  <c:v>7982.3982633477635</c:v>
                </c:pt>
                <c:pt idx="1495">
                  <c:v>19368.111162104131</c:v>
                </c:pt>
                <c:pt idx="1496">
                  <c:v>3119.3920833333327</c:v>
                </c:pt>
                <c:pt idx="1497">
                  <c:v>1170.0902078316708</c:v>
                </c:pt>
                <c:pt idx="1498">
                  <c:v>2347.3722222222223</c:v>
                </c:pt>
                <c:pt idx="1499">
                  <c:v>1569.631466216216</c:v>
                </c:pt>
                <c:pt idx="1500">
                  <c:v>5522.2687450592884</c:v>
                </c:pt>
                <c:pt idx="1501">
                  <c:v>4333.5299444444454</c:v>
                </c:pt>
                <c:pt idx="1502">
                  <c:v>-2086.035388888889</c:v>
                </c:pt>
                <c:pt idx="1503">
                  <c:v>3140.6236666666664</c:v>
                </c:pt>
                <c:pt idx="1504">
                  <c:v>1143.8282083333334</c:v>
                </c:pt>
                <c:pt idx="1505">
                  <c:v>1060.1085216450217</c:v>
                </c:pt>
                <c:pt idx="1506">
                  <c:v>4089.641701073992</c:v>
                </c:pt>
                <c:pt idx="1507">
                  <c:v>3370.6299444444444</c:v>
                </c:pt>
                <c:pt idx="1508">
                  <c:v>3044.8047777777779</c:v>
                </c:pt>
                <c:pt idx="1509">
                  <c:v>3200.0056666666665</c:v>
                </c:pt>
                <c:pt idx="1510">
                  <c:v>413.85256666666646</c:v>
                </c:pt>
                <c:pt idx="1511">
                  <c:v>1542.0679231601732</c:v>
                </c:pt>
                <c:pt idx="1512">
                  <c:v>1549.8266396464644</c:v>
                </c:pt>
                <c:pt idx="1513">
                  <c:v>-5958.3831666666665</c:v>
                </c:pt>
                <c:pt idx="1514">
                  <c:v>19969.078333333335</c:v>
                </c:pt>
                <c:pt idx="1515">
                  <c:v>1469.3177777777776</c:v>
                </c:pt>
                <c:pt idx="1516">
                  <c:v>-203.23800000000028</c:v>
                </c:pt>
                <c:pt idx="1517">
                  <c:v>953.95279629629647</c:v>
                </c:pt>
                <c:pt idx="1518">
                  <c:v>1524.3788621794872</c:v>
                </c:pt>
                <c:pt idx="1519">
                  <c:v>3192.5133801587303</c:v>
                </c:pt>
                <c:pt idx="1520">
                  <c:v>1449.2869465728081</c:v>
                </c:pt>
                <c:pt idx="1521">
                  <c:v>2547.2225694444446</c:v>
                </c:pt>
                <c:pt idx="1522">
                  <c:v>1455.5916666666665</c:v>
                </c:pt>
                <c:pt idx="1523">
                  <c:v>3116.1252222222224</c:v>
                </c:pt>
                <c:pt idx="1524">
                  <c:v>2082.5201666666667</c:v>
                </c:pt>
                <c:pt idx="1525">
                  <c:v>-111.42494736842112</c:v>
                </c:pt>
                <c:pt idx="1526">
                  <c:v>2391.187142361111</c:v>
                </c:pt>
                <c:pt idx="1527">
                  <c:v>-3040.7932500000002</c:v>
                </c:pt>
                <c:pt idx="1528">
                  <c:v>3669.4239008252284</c:v>
                </c:pt>
                <c:pt idx="1529">
                  <c:v>1465.5136740662438</c:v>
                </c:pt>
                <c:pt idx="1530">
                  <c:v>2275.913009822737</c:v>
                </c:pt>
                <c:pt idx="1531">
                  <c:v>1293.8898892651889</c:v>
                </c:pt>
                <c:pt idx="1532">
                  <c:v>-522.94691666666665</c:v>
                </c:pt>
                <c:pt idx="1533">
                  <c:v>1578.0305833333334</c:v>
                </c:pt>
                <c:pt idx="1534">
                  <c:v>939.65305705568278</c:v>
                </c:pt>
                <c:pt idx="1535">
                  <c:v>-1522.1978444444446</c:v>
                </c:pt>
                <c:pt idx="1536">
                  <c:v>-393.33167701863357</c:v>
                </c:pt>
                <c:pt idx="1537">
                  <c:v>1842.8637628342628</c:v>
                </c:pt>
                <c:pt idx="1538">
                  <c:v>8.6850000000000023</c:v>
                </c:pt>
                <c:pt idx="1539">
                  <c:v>-87.00435555555562</c:v>
                </c:pt>
                <c:pt idx="1540">
                  <c:v>-844.2733333333332</c:v>
                </c:pt>
                <c:pt idx="1541">
                  <c:v>2926.5360714285712</c:v>
                </c:pt>
                <c:pt idx="1542">
                  <c:v>3200.8568095238093</c:v>
                </c:pt>
                <c:pt idx="1543">
                  <c:v>2434.5862777777779</c:v>
                </c:pt>
                <c:pt idx="1544">
                  <c:v>-608.24063492063476</c:v>
                </c:pt>
                <c:pt idx="1545">
                  <c:v>17615.951395238095</c:v>
                </c:pt>
                <c:pt idx="1546">
                  <c:v>-90.23466666666657</c:v>
                </c:pt>
                <c:pt idx="1547">
                  <c:v>961.60951260504191</c:v>
                </c:pt>
                <c:pt idx="1548">
                  <c:v>479.99702777777776</c:v>
                </c:pt>
                <c:pt idx="1549">
                  <c:v>1409.520484126984</c:v>
                </c:pt>
                <c:pt idx="1550">
                  <c:v>4419.3758902091113</c:v>
                </c:pt>
                <c:pt idx="1551">
                  <c:v>2070.6438823529411</c:v>
                </c:pt>
                <c:pt idx="1552">
                  <c:v>2668.2491934640516</c:v>
                </c:pt>
                <c:pt idx="1553">
                  <c:v>1602.2352602266719</c:v>
                </c:pt>
                <c:pt idx="1554">
                  <c:v>7171.505444444444</c:v>
                </c:pt>
                <c:pt idx="1555">
                  <c:v>1787.0450833333332</c:v>
                </c:pt>
                <c:pt idx="1556">
                  <c:v>-343.50452777777781</c:v>
                </c:pt>
                <c:pt idx="1557">
                  <c:v>2788.3714641203696</c:v>
                </c:pt>
                <c:pt idx="1558">
                  <c:v>3145.8623861111105</c:v>
                </c:pt>
                <c:pt idx="1559">
                  <c:v>-1710.5244444444445</c:v>
                </c:pt>
                <c:pt idx="1560">
                  <c:v>145.06816094771239</c:v>
                </c:pt>
                <c:pt idx="1561">
                  <c:v>1724.2770318181813</c:v>
                </c:pt>
                <c:pt idx="1562">
                  <c:v>2423.0594242424245</c:v>
                </c:pt>
                <c:pt idx="1563">
                  <c:v>6394.5584444444439</c:v>
                </c:pt>
                <c:pt idx="1564">
                  <c:v>7053.3074797979798</c:v>
                </c:pt>
                <c:pt idx="1565">
                  <c:v>-1540.9994880952381</c:v>
                </c:pt>
                <c:pt idx="1566">
                  <c:v>1952.2955740740738</c:v>
                </c:pt>
                <c:pt idx="1567">
                  <c:v>1608.0438751349022</c:v>
                </c:pt>
                <c:pt idx="1568">
                  <c:v>2086.1606945784292</c:v>
                </c:pt>
                <c:pt idx="1569">
                  <c:v>-139.56048106060624</c:v>
                </c:pt>
                <c:pt idx="1570">
                  <c:v>2722.132461279461</c:v>
                </c:pt>
                <c:pt idx="1571">
                  <c:v>3391.4958356044722</c:v>
                </c:pt>
                <c:pt idx="1572">
                  <c:v>1653.0494909349909</c:v>
                </c:pt>
                <c:pt idx="1573">
                  <c:v>5015.3009999999995</c:v>
                </c:pt>
                <c:pt idx="1574">
                  <c:v>421.08336111111106</c:v>
                </c:pt>
                <c:pt idx="1575">
                  <c:v>5800.0921666666663</c:v>
                </c:pt>
                <c:pt idx="1576">
                  <c:v>-162.20166666666668</c:v>
                </c:pt>
                <c:pt idx="1577">
                  <c:v>267.38341666666662</c:v>
                </c:pt>
                <c:pt idx="1578">
                  <c:v>-1996.302726851852</c:v>
                </c:pt>
                <c:pt idx="1579">
                  <c:v>1451.0271666666665</c:v>
                </c:pt>
                <c:pt idx="1580">
                  <c:v>3144.534811564456</c:v>
                </c:pt>
                <c:pt idx="1581">
                  <c:v>1251.3545000000001</c:v>
                </c:pt>
                <c:pt idx="1582">
                  <c:v>2072.5761666666663</c:v>
                </c:pt>
                <c:pt idx="1583">
                  <c:v>843.65972222222206</c:v>
                </c:pt>
                <c:pt idx="1584">
                  <c:v>725.61929651591015</c:v>
                </c:pt>
                <c:pt idx="1585">
                  <c:v>205.28181547619047</c:v>
                </c:pt>
                <c:pt idx="1586">
                  <c:v>438.69443333333328</c:v>
                </c:pt>
                <c:pt idx="1587">
                  <c:v>3681.6608333333334</c:v>
                </c:pt>
                <c:pt idx="1588">
                  <c:v>553.52730687830672</c:v>
                </c:pt>
                <c:pt idx="1589">
                  <c:v>7148.6176666666679</c:v>
                </c:pt>
                <c:pt idx="1590">
                  <c:v>302.46786111111106</c:v>
                </c:pt>
                <c:pt idx="1591">
                  <c:v>933.44616666666661</c:v>
                </c:pt>
                <c:pt idx="1592">
                  <c:v>3772.6610833333339</c:v>
                </c:pt>
                <c:pt idx="1593">
                  <c:v>-372.49833333333345</c:v>
                </c:pt>
                <c:pt idx="1594">
                  <c:v>496.37471756021756</c:v>
                </c:pt>
                <c:pt idx="1595">
                  <c:v>1063.9572941383492</c:v>
                </c:pt>
                <c:pt idx="1596">
                  <c:v>-186.39419696969708</c:v>
                </c:pt>
                <c:pt idx="1597">
                  <c:v>2550.6892000000003</c:v>
                </c:pt>
                <c:pt idx="1598">
                  <c:v>-1970.3656398809524</c:v>
                </c:pt>
                <c:pt idx="1599">
                  <c:v>5463.9936881474778</c:v>
                </c:pt>
                <c:pt idx="1600">
                  <c:v>-84.367466666666658</c:v>
                </c:pt>
                <c:pt idx="1601">
                  <c:v>1741.5050518176624</c:v>
                </c:pt>
                <c:pt idx="1602">
                  <c:v>891.64000649350658</c:v>
                </c:pt>
                <c:pt idx="1603">
                  <c:v>1516.3823708399411</c:v>
                </c:pt>
                <c:pt idx="1604">
                  <c:v>2906.5354166666671</c:v>
                </c:pt>
                <c:pt idx="1605">
                  <c:v>4598.9579941077436</c:v>
                </c:pt>
                <c:pt idx="1606">
                  <c:v>2423.6340833333329</c:v>
                </c:pt>
                <c:pt idx="1607">
                  <c:v>2023.9209888167388</c:v>
                </c:pt>
                <c:pt idx="1608">
                  <c:v>2331.194</c:v>
                </c:pt>
                <c:pt idx="1609">
                  <c:v>-1972.8066666666664</c:v>
                </c:pt>
                <c:pt idx="1610">
                  <c:v>2060.121589285714</c:v>
                </c:pt>
                <c:pt idx="1611">
                  <c:v>6079.4547222222218</c:v>
                </c:pt>
                <c:pt idx="1612">
                  <c:v>4070.7536858974358</c:v>
                </c:pt>
                <c:pt idx="1613">
                  <c:v>2376.3534166666664</c:v>
                </c:pt>
                <c:pt idx="1614">
                  <c:v>2547.686757142857</c:v>
                </c:pt>
                <c:pt idx="1615">
                  <c:v>4424.4546558441552</c:v>
                </c:pt>
                <c:pt idx="1616">
                  <c:v>1879.6754814814813</c:v>
                </c:pt>
                <c:pt idx="1617">
                  <c:v>5618.6687499999998</c:v>
                </c:pt>
                <c:pt idx="1618">
                  <c:v>1110.8321913580246</c:v>
                </c:pt>
                <c:pt idx="1619">
                  <c:v>3154.5967777777773</c:v>
                </c:pt>
                <c:pt idx="1620">
                  <c:v>213.17716666666649</c:v>
                </c:pt>
                <c:pt idx="1621">
                  <c:v>-1497.6377474241156</c:v>
                </c:pt>
                <c:pt idx="1622">
                  <c:v>1352.4166565656567</c:v>
                </c:pt>
                <c:pt idx="1623">
                  <c:v>513.14122916666668</c:v>
                </c:pt>
                <c:pt idx="1624">
                  <c:v>3845.9635833333327</c:v>
                </c:pt>
                <c:pt idx="1625">
                  <c:v>-1630.681166666667</c:v>
                </c:pt>
                <c:pt idx="1626">
                  <c:v>3664.6420333333335</c:v>
                </c:pt>
                <c:pt idx="1627">
                  <c:v>1073.1932777777777</c:v>
                </c:pt>
                <c:pt idx="1628">
                  <c:v>4394.3311161616157</c:v>
                </c:pt>
                <c:pt idx="1629">
                  <c:v>901.2104333333333</c:v>
                </c:pt>
                <c:pt idx="1630">
                  <c:v>167.23955555555551</c:v>
                </c:pt>
                <c:pt idx="1631">
                  <c:v>-26.648667560055703</c:v>
                </c:pt>
                <c:pt idx="1632">
                  <c:v>-16243.607769374416</c:v>
                </c:pt>
                <c:pt idx="1633">
                  <c:v>847.92453333333333</c:v>
                </c:pt>
                <c:pt idx="1634">
                  <c:v>7145.1661786452487</c:v>
                </c:pt>
                <c:pt idx="1635">
                  <c:v>3675.9594285714284</c:v>
                </c:pt>
                <c:pt idx="1636">
                  <c:v>1547.6966666666667</c:v>
                </c:pt>
                <c:pt idx="1637">
                  <c:v>-648.06270370370385</c:v>
                </c:pt>
                <c:pt idx="1638">
                  <c:v>182.64752777777775</c:v>
                </c:pt>
                <c:pt idx="1639">
                  <c:v>1204.1729024725275</c:v>
                </c:pt>
                <c:pt idx="1640">
                  <c:v>1100.4549592535523</c:v>
                </c:pt>
                <c:pt idx="1641">
                  <c:v>2293.9285267850978</c:v>
                </c:pt>
                <c:pt idx="1642">
                  <c:v>6295.3607126436773</c:v>
                </c:pt>
                <c:pt idx="1643">
                  <c:v>-391.98500000000007</c:v>
                </c:pt>
                <c:pt idx="1644">
                  <c:v>2148.1146250670959</c:v>
                </c:pt>
                <c:pt idx="1645">
                  <c:v>3668.8889444444444</c:v>
                </c:pt>
                <c:pt idx="1646">
                  <c:v>1379.4659761904768</c:v>
                </c:pt>
                <c:pt idx="1647">
                  <c:v>2117.6929999999998</c:v>
                </c:pt>
                <c:pt idx="1648">
                  <c:v>1160.8946666666668</c:v>
                </c:pt>
                <c:pt idx="1649">
                  <c:v>2487.2611825396821</c:v>
                </c:pt>
                <c:pt idx="1650">
                  <c:v>5360.1561250000004</c:v>
                </c:pt>
                <c:pt idx="1651">
                  <c:v>2359.1575555555555</c:v>
                </c:pt>
                <c:pt idx="1652">
                  <c:v>2330.0428703703706</c:v>
                </c:pt>
                <c:pt idx="1653">
                  <c:v>1580.4993333333332</c:v>
                </c:pt>
                <c:pt idx="1654">
                  <c:v>2681.9261294117646</c:v>
                </c:pt>
                <c:pt idx="1655">
                  <c:v>1072.0893939784946</c:v>
                </c:pt>
                <c:pt idx="1656">
                  <c:v>4624.3561666666674</c:v>
                </c:pt>
                <c:pt idx="1657">
                  <c:v>5326.7193055555554</c:v>
                </c:pt>
                <c:pt idx="1658">
                  <c:v>1562.7282356797793</c:v>
                </c:pt>
                <c:pt idx="1659">
                  <c:v>1685.5699148677249</c:v>
                </c:pt>
                <c:pt idx="1660">
                  <c:v>1935.6423114035085</c:v>
                </c:pt>
                <c:pt idx="1661">
                  <c:v>-216.95833333333337</c:v>
                </c:pt>
                <c:pt idx="1662">
                  <c:v>1168.6844691857848</c:v>
                </c:pt>
                <c:pt idx="1663">
                  <c:v>3038.4018833333334</c:v>
                </c:pt>
                <c:pt idx="1664">
                  <c:v>1386.733902930403</c:v>
                </c:pt>
                <c:pt idx="1665">
                  <c:v>14758.849166666665</c:v>
                </c:pt>
                <c:pt idx="1666">
                  <c:v>1956.6337015151514</c:v>
                </c:pt>
                <c:pt idx="1667">
                  <c:v>3211.0291345238093</c:v>
                </c:pt>
                <c:pt idx="1668">
                  <c:v>2093.7765383838382</c:v>
                </c:pt>
                <c:pt idx="1669">
                  <c:v>1532.2456083820662</c:v>
                </c:pt>
                <c:pt idx="1670">
                  <c:v>-143.01833333333332</c:v>
                </c:pt>
                <c:pt idx="1671">
                  <c:v>-506.0123333333334</c:v>
                </c:pt>
                <c:pt idx="1672">
                  <c:v>35.999722222222466</c:v>
                </c:pt>
                <c:pt idx="1673">
                  <c:v>1145.0355870798633</c:v>
                </c:pt>
                <c:pt idx="1674">
                  <c:v>-1903.7433333333336</c:v>
                </c:pt>
                <c:pt idx="1675">
                  <c:v>1761.5233015873016</c:v>
                </c:pt>
                <c:pt idx="1676">
                  <c:v>9141.7039999999997</c:v>
                </c:pt>
                <c:pt idx="1677">
                  <c:v>4197.3713086609687</c:v>
                </c:pt>
                <c:pt idx="1678">
                  <c:v>1927.6974406318079</c:v>
                </c:pt>
                <c:pt idx="1679">
                  <c:v>-13791.831763888889</c:v>
                </c:pt>
                <c:pt idx="1680">
                  <c:v>10493.092635149573</c:v>
                </c:pt>
                <c:pt idx="1681">
                  <c:v>74.710333333333139</c:v>
                </c:pt>
                <c:pt idx="1682">
                  <c:v>2011.2548838383836</c:v>
                </c:pt>
                <c:pt idx="1683">
                  <c:v>-466.22847070707076</c:v>
                </c:pt>
                <c:pt idx="1684">
                  <c:v>-3667.4170238095235</c:v>
                </c:pt>
                <c:pt idx="1685">
                  <c:v>319.79567520703927</c:v>
                </c:pt>
                <c:pt idx="1686">
                  <c:v>-1641.4408833333334</c:v>
                </c:pt>
                <c:pt idx="1687">
                  <c:v>3901.2921111111104</c:v>
                </c:pt>
                <c:pt idx="1688">
                  <c:v>3464.0653666666663</c:v>
                </c:pt>
                <c:pt idx="1689">
                  <c:v>13019.065916666666</c:v>
                </c:pt>
                <c:pt idx="1690">
                  <c:v>3096.1488333333332</c:v>
                </c:pt>
                <c:pt idx="1691">
                  <c:v>2706.4767900860861</c:v>
                </c:pt>
                <c:pt idx="1692">
                  <c:v>-1638.5323333333333</c:v>
                </c:pt>
                <c:pt idx="1693">
                  <c:v>1565.7438738425926</c:v>
                </c:pt>
                <c:pt idx="1694">
                  <c:v>1426.2464702380951</c:v>
                </c:pt>
                <c:pt idx="1695">
                  <c:v>2425.5558333333333</c:v>
                </c:pt>
                <c:pt idx="1696">
                  <c:v>1513.6342494912494</c:v>
                </c:pt>
                <c:pt idx="1697">
                  <c:v>1403.1276770833331</c:v>
                </c:pt>
                <c:pt idx="1698">
                  <c:v>13583.666666666666</c:v>
                </c:pt>
                <c:pt idx="1699">
                  <c:v>2110.5036944444441</c:v>
                </c:pt>
                <c:pt idx="1700">
                  <c:v>-164.18558333333294</c:v>
                </c:pt>
                <c:pt idx="1701">
                  <c:v>2349.8139621212122</c:v>
                </c:pt>
                <c:pt idx="1702">
                  <c:v>722.6460208333333</c:v>
                </c:pt>
                <c:pt idx="1703">
                  <c:v>3962.7545000000005</c:v>
                </c:pt>
                <c:pt idx="1704">
                  <c:v>-695.65500000000009</c:v>
                </c:pt>
                <c:pt idx="1705">
                  <c:v>670.5055833333339</c:v>
                </c:pt>
                <c:pt idx="1706">
                  <c:v>1343.8456666666668</c:v>
                </c:pt>
                <c:pt idx="1707">
                  <c:v>1762.580282051282</c:v>
                </c:pt>
                <c:pt idx="1708">
                  <c:v>3507.3158670634925</c:v>
                </c:pt>
                <c:pt idx="1709">
                  <c:v>1580.2113206971674</c:v>
                </c:pt>
                <c:pt idx="1710">
                  <c:v>225.65083333333317</c:v>
                </c:pt>
                <c:pt idx="1711">
                  <c:v>2713.8322839477728</c:v>
                </c:pt>
                <c:pt idx="1712">
                  <c:v>13503.740166666665</c:v>
                </c:pt>
                <c:pt idx="1713">
                  <c:v>5260.1186666666663</c:v>
                </c:pt>
                <c:pt idx="1714">
                  <c:v>475.99530769230768</c:v>
                </c:pt>
                <c:pt idx="1715">
                  <c:v>-688.71190476190486</c:v>
                </c:pt>
                <c:pt idx="1716">
                  <c:v>3420.5425833333334</c:v>
                </c:pt>
                <c:pt idx="1717">
                  <c:v>4001.6134999999999</c:v>
                </c:pt>
                <c:pt idx="1718">
                  <c:v>3137.8424907808235</c:v>
                </c:pt>
                <c:pt idx="1719">
                  <c:v>3767.8951422924897</c:v>
                </c:pt>
                <c:pt idx="1720">
                  <c:v>1185.8181768904321</c:v>
                </c:pt>
                <c:pt idx="1721">
                  <c:v>2157.8129999999996</c:v>
                </c:pt>
                <c:pt idx="1722">
                  <c:v>274.43958333333336</c:v>
                </c:pt>
                <c:pt idx="1723">
                  <c:v>269.05183333333321</c:v>
                </c:pt>
                <c:pt idx="1724">
                  <c:v>1478.3359907407405</c:v>
                </c:pt>
                <c:pt idx="1725">
                  <c:v>1682.7454999999998</c:v>
                </c:pt>
                <c:pt idx="1726">
                  <c:v>4218.7188888888877</c:v>
                </c:pt>
                <c:pt idx="1727">
                  <c:v>2501.7668136281718</c:v>
                </c:pt>
                <c:pt idx="1728">
                  <c:v>1903.5940571428571</c:v>
                </c:pt>
                <c:pt idx="1729">
                  <c:v>2732.0946530303027</c:v>
                </c:pt>
                <c:pt idx="1730">
                  <c:v>1350.9793076847227</c:v>
                </c:pt>
                <c:pt idx="1731">
                  <c:v>3444.8291611111113</c:v>
                </c:pt>
                <c:pt idx="1732">
                  <c:v>-2501.8420000000001</c:v>
                </c:pt>
                <c:pt idx="1733">
                  <c:v>3448.9362948717949</c:v>
                </c:pt>
                <c:pt idx="1734">
                  <c:v>3233.9982777777782</c:v>
                </c:pt>
                <c:pt idx="1735">
                  <c:v>6143.9636666666665</c:v>
                </c:pt>
                <c:pt idx="1736">
                  <c:v>-314.31486507936506</c:v>
                </c:pt>
                <c:pt idx="1737">
                  <c:v>1675.8399000000002</c:v>
                </c:pt>
                <c:pt idx="1738">
                  <c:v>-392.12693859649124</c:v>
                </c:pt>
                <c:pt idx="1739">
                  <c:v>-906.9102440710476</c:v>
                </c:pt>
                <c:pt idx="1740">
                  <c:v>-560.59416666666664</c:v>
                </c:pt>
                <c:pt idx="1741">
                  <c:v>-1513.4528333333335</c:v>
                </c:pt>
                <c:pt idx="1742">
                  <c:v>-2934.7014126984122</c:v>
                </c:pt>
                <c:pt idx="1743">
                  <c:v>1807.5947331154684</c:v>
                </c:pt>
                <c:pt idx="1744">
                  <c:v>2596.7613055555557</c:v>
                </c:pt>
                <c:pt idx="1745">
                  <c:v>-1236.3487777777777</c:v>
                </c:pt>
                <c:pt idx="1746">
                  <c:v>1090.4940694444442</c:v>
                </c:pt>
                <c:pt idx="1747">
                  <c:v>292.75916666666666</c:v>
                </c:pt>
                <c:pt idx="1748">
                  <c:v>-5981.7498333333342</c:v>
                </c:pt>
                <c:pt idx="1749">
                  <c:v>-321.51895767081174</c:v>
                </c:pt>
                <c:pt idx="1750">
                  <c:v>1686.9443680911681</c:v>
                </c:pt>
                <c:pt idx="1751">
                  <c:v>12726.173333333334</c:v>
                </c:pt>
                <c:pt idx="1752">
                  <c:v>1665.6481666666666</c:v>
                </c:pt>
                <c:pt idx="1753">
                  <c:v>1145.2026320037987</c:v>
                </c:pt>
                <c:pt idx="1754">
                  <c:v>-327.55078936983608</c:v>
                </c:pt>
                <c:pt idx="1755">
                  <c:v>3371.5028875128992</c:v>
                </c:pt>
                <c:pt idx="1756">
                  <c:v>-1429.875</c:v>
                </c:pt>
                <c:pt idx="1757">
                  <c:v>-3568.7213333333334</c:v>
                </c:pt>
                <c:pt idx="1758">
                  <c:v>-305.82950000000005</c:v>
                </c:pt>
                <c:pt idx="1759">
                  <c:v>2331.896666666667</c:v>
                </c:pt>
                <c:pt idx="1760">
                  <c:v>2698.2611101703092</c:v>
                </c:pt>
                <c:pt idx="1761">
                  <c:v>1845.857468865963</c:v>
                </c:pt>
                <c:pt idx="1762">
                  <c:v>647.24142631993698</c:v>
                </c:pt>
                <c:pt idx="1763">
                  <c:v>323.33674999999994</c:v>
                </c:pt>
                <c:pt idx="1764">
                  <c:v>-2331.683975925926</c:v>
                </c:pt>
                <c:pt idx="1765">
                  <c:v>-754.25555944055975</c:v>
                </c:pt>
                <c:pt idx="1766">
                  <c:v>680.98428039041698</c:v>
                </c:pt>
                <c:pt idx="1767">
                  <c:v>3881.0805666666661</c:v>
                </c:pt>
                <c:pt idx="1768">
                  <c:v>5594.8904999999986</c:v>
                </c:pt>
                <c:pt idx="1769">
                  <c:v>1658.5467169312171</c:v>
                </c:pt>
                <c:pt idx="1770">
                  <c:v>4802.4612042160734</c:v>
                </c:pt>
                <c:pt idx="1771">
                  <c:v>3640.484722222222</c:v>
                </c:pt>
                <c:pt idx="1772">
                  <c:v>4731.8134950834065</c:v>
                </c:pt>
                <c:pt idx="1773">
                  <c:v>1589.1937222222223</c:v>
                </c:pt>
                <c:pt idx="1774">
                  <c:v>1616.04</c:v>
                </c:pt>
                <c:pt idx="1775">
                  <c:v>1812.0589444444443</c:v>
                </c:pt>
                <c:pt idx="1776">
                  <c:v>676.49266666666654</c:v>
                </c:pt>
                <c:pt idx="1777">
                  <c:v>4888.4543111111107</c:v>
                </c:pt>
                <c:pt idx="1778">
                  <c:v>1116.7321277978519</c:v>
                </c:pt>
                <c:pt idx="1779">
                  <c:v>2717.340065972222</c:v>
                </c:pt>
                <c:pt idx="1780">
                  <c:v>3478.1096373626374</c:v>
                </c:pt>
                <c:pt idx="1781">
                  <c:v>1904.0721187363833</c:v>
                </c:pt>
                <c:pt idx="1782">
                  <c:v>699.12836694809255</c:v>
                </c:pt>
                <c:pt idx="1783">
                  <c:v>3596.0349583333336</c:v>
                </c:pt>
                <c:pt idx="1784">
                  <c:v>2459.0742857142855</c:v>
                </c:pt>
                <c:pt idx="1785">
                  <c:v>2993.9553333333333</c:v>
                </c:pt>
                <c:pt idx="1786">
                  <c:v>-213.98992857142866</c:v>
                </c:pt>
                <c:pt idx="1787">
                  <c:v>-930.24411111111124</c:v>
                </c:pt>
                <c:pt idx="1788">
                  <c:v>-563.07599999999991</c:v>
                </c:pt>
                <c:pt idx="1789">
                  <c:v>1913.3400833333333</c:v>
                </c:pt>
                <c:pt idx="1790">
                  <c:v>1284.5252972990777</c:v>
                </c:pt>
                <c:pt idx="1791">
                  <c:v>-185.60275000000001</c:v>
                </c:pt>
                <c:pt idx="1792">
                  <c:v>1091.8083333333332</c:v>
                </c:pt>
                <c:pt idx="1793">
                  <c:v>3273.6991329966331</c:v>
                </c:pt>
                <c:pt idx="1794">
                  <c:v>-410.06482115486551</c:v>
                </c:pt>
                <c:pt idx="1795">
                  <c:v>2302.3881111111109</c:v>
                </c:pt>
                <c:pt idx="1796">
                  <c:v>1561.3622196969693</c:v>
                </c:pt>
                <c:pt idx="1797">
                  <c:v>1872.8618333333332</c:v>
                </c:pt>
                <c:pt idx="1798">
                  <c:v>179.20011111111111</c:v>
                </c:pt>
                <c:pt idx="1799">
                  <c:v>2159.6738333333328</c:v>
                </c:pt>
                <c:pt idx="1800">
                  <c:v>1803.4129444444443</c:v>
                </c:pt>
                <c:pt idx="1801">
                  <c:v>725.94875793650806</c:v>
                </c:pt>
                <c:pt idx="1802">
                  <c:v>2539.9470555555554</c:v>
                </c:pt>
                <c:pt idx="1803">
                  <c:v>26333.471833333333</c:v>
                </c:pt>
                <c:pt idx="1804">
                  <c:v>4318.9949999999999</c:v>
                </c:pt>
                <c:pt idx="1805">
                  <c:v>1138.0828333333332</c:v>
                </c:pt>
                <c:pt idx="1806">
                  <c:v>958.63758333333328</c:v>
                </c:pt>
                <c:pt idx="1807">
                  <c:v>2786.2989720538717</c:v>
                </c:pt>
                <c:pt idx="1808">
                  <c:v>6311.9326081010995</c:v>
                </c:pt>
                <c:pt idx="1809">
                  <c:v>2151.3741536725797</c:v>
                </c:pt>
                <c:pt idx="1810">
                  <c:v>1338.7958444444444</c:v>
                </c:pt>
                <c:pt idx="1811">
                  <c:v>-10977.076833333333</c:v>
                </c:pt>
                <c:pt idx="1812">
                  <c:v>3606.5953948279252</c:v>
                </c:pt>
                <c:pt idx="1813">
                  <c:v>719.94433333333325</c:v>
                </c:pt>
                <c:pt idx="1814">
                  <c:v>-128.66380555555557</c:v>
                </c:pt>
                <c:pt idx="1815">
                  <c:v>5931.2560000000003</c:v>
                </c:pt>
                <c:pt idx="1816">
                  <c:v>4569.6902638888887</c:v>
                </c:pt>
                <c:pt idx="1817">
                  <c:v>1289.1236388888885</c:v>
                </c:pt>
                <c:pt idx="1818">
                  <c:v>962.62425810904062</c:v>
                </c:pt>
                <c:pt idx="1819">
                  <c:v>3250.8318195053271</c:v>
                </c:pt>
                <c:pt idx="1820">
                  <c:v>-209.83833333333345</c:v>
                </c:pt>
                <c:pt idx="1821">
                  <c:v>111.08949999999989</c:v>
                </c:pt>
                <c:pt idx="1822">
                  <c:v>858.321611111111</c:v>
                </c:pt>
                <c:pt idx="1823">
                  <c:v>418.79161111111108</c:v>
                </c:pt>
                <c:pt idx="1824">
                  <c:v>2859.3330390001174</c:v>
                </c:pt>
                <c:pt idx="1825">
                  <c:v>2502.8365238356287</c:v>
                </c:pt>
                <c:pt idx="1826">
                  <c:v>-1753.8006250000001</c:v>
                </c:pt>
                <c:pt idx="1827">
                  <c:v>3703.4678175798799</c:v>
                </c:pt>
                <c:pt idx="1828">
                  <c:v>7138.431333333333</c:v>
                </c:pt>
                <c:pt idx="1829">
                  <c:v>1756.7268333333332</c:v>
                </c:pt>
                <c:pt idx="1830">
                  <c:v>1922.4746825396824</c:v>
                </c:pt>
                <c:pt idx="1831">
                  <c:v>1568.5031495405181</c:v>
                </c:pt>
                <c:pt idx="1832">
                  <c:v>1174.2650000000001</c:v>
                </c:pt>
                <c:pt idx="1833">
                  <c:v>-241.02196428571429</c:v>
                </c:pt>
                <c:pt idx="1834">
                  <c:v>320.6964301587301</c:v>
                </c:pt>
                <c:pt idx="1835">
                  <c:v>3483.5856666666664</c:v>
                </c:pt>
                <c:pt idx="1836">
                  <c:v>1843.83573015873</c:v>
                </c:pt>
                <c:pt idx="1837">
                  <c:v>1236.2051937321937</c:v>
                </c:pt>
                <c:pt idx="1838">
                  <c:v>1199.5745416666666</c:v>
                </c:pt>
                <c:pt idx="1839">
                  <c:v>1464.9122990956073</c:v>
                </c:pt>
                <c:pt idx="1840">
                  <c:v>4392.8650833333331</c:v>
                </c:pt>
                <c:pt idx="1841">
                  <c:v>-169.58316666666678</c:v>
                </c:pt>
                <c:pt idx="1842">
                  <c:v>4199.6586666666662</c:v>
                </c:pt>
                <c:pt idx="1843">
                  <c:v>2682.8535370370369</c:v>
                </c:pt>
                <c:pt idx="1844">
                  <c:v>2127.6237777777774</c:v>
                </c:pt>
                <c:pt idx="1845">
                  <c:v>1135.5067333333334</c:v>
                </c:pt>
                <c:pt idx="1846">
                  <c:v>1374.9123393162392</c:v>
                </c:pt>
                <c:pt idx="1847">
                  <c:v>593.42937568463844</c:v>
                </c:pt>
                <c:pt idx="1848">
                  <c:v>20809.497833333331</c:v>
                </c:pt>
                <c:pt idx="1849">
                  <c:v>-3522.5580341880341</c:v>
                </c:pt>
                <c:pt idx="1850">
                  <c:v>7521.7393034188035</c:v>
                </c:pt>
                <c:pt idx="1851">
                  <c:v>4744.4264299895503</c:v>
                </c:pt>
                <c:pt idx="1852">
                  <c:v>470.64861111111105</c:v>
                </c:pt>
                <c:pt idx="1853">
                  <c:v>1434.8002307692307</c:v>
                </c:pt>
                <c:pt idx="1854">
                  <c:v>1120.3126465141613</c:v>
                </c:pt>
                <c:pt idx="1855">
                  <c:v>-5670.8701666666666</c:v>
                </c:pt>
                <c:pt idx="1856">
                  <c:v>2388.0346805555555</c:v>
                </c:pt>
                <c:pt idx="1857">
                  <c:v>4849.5225615079362</c:v>
                </c:pt>
                <c:pt idx="1858">
                  <c:v>-1046.271486111111</c:v>
                </c:pt>
                <c:pt idx="1859">
                  <c:v>1285.4243333333332</c:v>
                </c:pt>
                <c:pt idx="1860">
                  <c:v>1568.8985039682539</c:v>
                </c:pt>
                <c:pt idx="1861">
                  <c:v>131.25722222222225</c:v>
                </c:pt>
                <c:pt idx="1862">
                  <c:v>109.07499999999997</c:v>
                </c:pt>
                <c:pt idx="1863">
                  <c:v>754.94633333333343</c:v>
                </c:pt>
                <c:pt idx="1864">
                  <c:v>2658.5611666666668</c:v>
                </c:pt>
                <c:pt idx="1865">
                  <c:v>1265.0436919191918</c:v>
                </c:pt>
                <c:pt idx="1866">
                  <c:v>-7.8501333333333605</c:v>
                </c:pt>
                <c:pt idx="1867">
                  <c:v>1478.5662426587303</c:v>
                </c:pt>
                <c:pt idx="1868">
                  <c:v>2135.5358358585859</c:v>
                </c:pt>
                <c:pt idx="1869">
                  <c:v>852.45772619047614</c:v>
                </c:pt>
                <c:pt idx="1870">
                  <c:v>2285.8050560667402</c:v>
                </c:pt>
                <c:pt idx="1871">
                  <c:v>-6644.8718274304583</c:v>
                </c:pt>
                <c:pt idx="1872">
                  <c:v>815.5630000000001</c:v>
                </c:pt>
                <c:pt idx="1873">
                  <c:v>1873.4354166666665</c:v>
                </c:pt>
                <c:pt idx="1874">
                  <c:v>1090.5292698412698</c:v>
                </c:pt>
                <c:pt idx="1875">
                  <c:v>-1292.395074074074</c:v>
                </c:pt>
                <c:pt idx="1876">
                  <c:v>-913.77616666666688</c:v>
                </c:pt>
                <c:pt idx="1877">
                  <c:v>-55.0012708333334</c:v>
                </c:pt>
                <c:pt idx="1878">
                  <c:v>1555.0799523809521</c:v>
                </c:pt>
                <c:pt idx="1879">
                  <c:v>3488.0820000000003</c:v>
                </c:pt>
                <c:pt idx="1880">
                  <c:v>481.54255555555557</c:v>
                </c:pt>
                <c:pt idx="1881">
                  <c:v>1503.4081528980678</c:v>
                </c:pt>
                <c:pt idx="1882">
                  <c:v>744.87672820165938</c:v>
                </c:pt>
                <c:pt idx="1883">
                  <c:v>-763.49016666666682</c:v>
                </c:pt>
                <c:pt idx="1884">
                  <c:v>370.87839999999989</c:v>
                </c:pt>
                <c:pt idx="1885">
                  <c:v>1680.6061666666665</c:v>
                </c:pt>
                <c:pt idx="1886">
                  <c:v>651.10863671023969</c:v>
                </c:pt>
                <c:pt idx="1887">
                  <c:v>1625.1497266666665</c:v>
                </c:pt>
                <c:pt idx="1888">
                  <c:v>98.823166666666722</c:v>
                </c:pt>
                <c:pt idx="1889">
                  <c:v>686.76341666666667</c:v>
                </c:pt>
                <c:pt idx="1890">
                  <c:v>-968.27498776553011</c:v>
                </c:pt>
                <c:pt idx="1891">
                  <c:v>246.60062222222223</c:v>
                </c:pt>
                <c:pt idx="1892">
                  <c:v>2068.1617626262623</c:v>
                </c:pt>
                <c:pt idx="1893">
                  <c:v>365.84733333333315</c:v>
                </c:pt>
                <c:pt idx="1894">
                  <c:v>657.47788888888886</c:v>
                </c:pt>
                <c:pt idx="1895">
                  <c:v>77.014000000000124</c:v>
                </c:pt>
                <c:pt idx="1896">
                  <c:v>4068.9534265873012</c:v>
                </c:pt>
                <c:pt idx="1897">
                  <c:v>5557.0058055555555</c:v>
                </c:pt>
                <c:pt idx="1898">
                  <c:v>1179.7416999999998</c:v>
                </c:pt>
                <c:pt idx="1899">
                  <c:v>2211.8900396825393</c:v>
                </c:pt>
                <c:pt idx="1900">
                  <c:v>1532.6646993006989</c:v>
                </c:pt>
                <c:pt idx="1901">
                  <c:v>896.79483333333337</c:v>
                </c:pt>
                <c:pt idx="1902">
                  <c:v>1640.0938555555556</c:v>
                </c:pt>
                <c:pt idx="1903">
                  <c:v>2906.036111111111</c:v>
                </c:pt>
                <c:pt idx="1904">
                  <c:v>1799.874222222222</c:v>
                </c:pt>
                <c:pt idx="1905">
                  <c:v>2536.5829745370374</c:v>
                </c:pt>
                <c:pt idx="1906">
                  <c:v>-310.48529629629621</c:v>
                </c:pt>
                <c:pt idx="1907">
                  <c:v>513.70666666666671</c:v>
                </c:pt>
                <c:pt idx="1908">
                  <c:v>-799.6583333333333</c:v>
                </c:pt>
                <c:pt idx="1909">
                  <c:v>965.15777777777782</c:v>
                </c:pt>
                <c:pt idx="1910">
                  <c:v>852.39021481481484</c:v>
                </c:pt>
                <c:pt idx="1911">
                  <c:v>1510.1369166666666</c:v>
                </c:pt>
                <c:pt idx="1912">
                  <c:v>-5939.4052495889555</c:v>
                </c:pt>
                <c:pt idx="1913">
                  <c:v>532.70722085127341</c:v>
                </c:pt>
                <c:pt idx="1914">
                  <c:v>1232.6034236874236</c:v>
                </c:pt>
                <c:pt idx="1915">
                  <c:v>1098.5942350877192</c:v>
                </c:pt>
                <c:pt idx="1916">
                  <c:v>881.0035985340179</c:v>
                </c:pt>
                <c:pt idx="1917">
                  <c:v>5202.4304444444442</c:v>
                </c:pt>
                <c:pt idx="1918">
                  <c:v>2148.4662888888888</c:v>
                </c:pt>
                <c:pt idx="1919">
                  <c:v>4967.9191746031747</c:v>
                </c:pt>
                <c:pt idx="1920">
                  <c:v>1119.7328888888887</c:v>
                </c:pt>
                <c:pt idx="1921">
                  <c:v>1056.1230492424243</c:v>
                </c:pt>
                <c:pt idx="1922">
                  <c:v>2354.0537412698413</c:v>
                </c:pt>
                <c:pt idx="1923">
                  <c:v>-129.4040555555556</c:v>
                </c:pt>
                <c:pt idx="1924">
                  <c:v>1899.7977820512817</c:v>
                </c:pt>
                <c:pt idx="1925">
                  <c:v>566.51165705931487</c:v>
                </c:pt>
                <c:pt idx="1926">
                  <c:v>2294.0878424145303</c:v>
                </c:pt>
                <c:pt idx="1927">
                  <c:v>1786.4257916666666</c:v>
                </c:pt>
                <c:pt idx="1928">
                  <c:v>3950.0285777777776</c:v>
                </c:pt>
                <c:pt idx="1929">
                  <c:v>-1276.2031818181822</c:v>
                </c:pt>
                <c:pt idx="1930">
                  <c:v>1488.5739577205879</c:v>
                </c:pt>
                <c:pt idx="1931">
                  <c:v>1631.6117932950192</c:v>
                </c:pt>
                <c:pt idx="1932">
                  <c:v>826.26342948717945</c:v>
                </c:pt>
                <c:pt idx="1933">
                  <c:v>7927.2106111111107</c:v>
                </c:pt>
                <c:pt idx="1934">
                  <c:v>-1154.0849166666667</c:v>
                </c:pt>
                <c:pt idx="1935">
                  <c:v>1794.3108666666667</c:v>
                </c:pt>
                <c:pt idx="1936">
                  <c:v>-1825.8790674603176</c:v>
                </c:pt>
                <c:pt idx="1937">
                  <c:v>1173.2845000000002</c:v>
                </c:pt>
                <c:pt idx="1938">
                  <c:v>125.48741666666668</c:v>
                </c:pt>
                <c:pt idx="1939">
                  <c:v>1569.3902083333332</c:v>
                </c:pt>
                <c:pt idx="1940">
                  <c:v>7359.2056666666658</c:v>
                </c:pt>
                <c:pt idx="1941">
                  <c:v>1450.0657474747475</c:v>
                </c:pt>
                <c:pt idx="1942">
                  <c:v>1363.9355844444442</c:v>
                </c:pt>
                <c:pt idx="1943">
                  <c:v>631.34512771973277</c:v>
                </c:pt>
                <c:pt idx="1944">
                  <c:v>1746.3889444444442</c:v>
                </c:pt>
                <c:pt idx="1945">
                  <c:v>1556.1353518518517</c:v>
                </c:pt>
                <c:pt idx="1946">
                  <c:v>1048.2750999999998</c:v>
                </c:pt>
                <c:pt idx="1947">
                  <c:v>656.64346969696965</c:v>
                </c:pt>
                <c:pt idx="1948">
                  <c:v>3222.0081012820515</c:v>
                </c:pt>
                <c:pt idx="1949">
                  <c:v>-3392.6461111111112</c:v>
                </c:pt>
                <c:pt idx="1950">
                  <c:v>-2151.0433333333335</c:v>
                </c:pt>
                <c:pt idx="1951">
                  <c:v>8869.7210555555557</c:v>
                </c:pt>
                <c:pt idx="1952">
                  <c:v>2075.5055555555555</c:v>
                </c:pt>
                <c:pt idx="1953">
                  <c:v>1383.2134666666668</c:v>
                </c:pt>
                <c:pt idx="1954">
                  <c:v>326.04994708994707</c:v>
                </c:pt>
                <c:pt idx="1955">
                  <c:v>2106.891569863506</c:v>
                </c:pt>
                <c:pt idx="1956">
                  <c:v>2581.3603648090816</c:v>
                </c:pt>
                <c:pt idx="1957">
                  <c:v>1107.0341666666666</c:v>
                </c:pt>
                <c:pt idx="1958">
                  <c:v>585.38578703703695</c:v>
                </c:pt>
                <c:pt idx="1959">
                  <c:v>-408.81072222222224</c:v>
                </c:pt>
                <c:pt idx="1960">
                  <c:v>13464.363666666666</c:v>
                </c:pt>
                <c:pt idx="1961">
                  <c:v>1941.0789146464647</c:v>
                </c:pt>
                <c:pt idx="1962">
                  <c:v>2053.5767333333329</c:v>
                </c:pt>
                <c:pt idx="1963">
                  <c:v>4103.5685833333328</c:v>
                </c:pt>
                <c:pt idx="1964">
                  <c:v>528.39126666666664</c:v>
                </c:pt>
                <c:pt idx="1965">
                  <c:v>-799.35016666666672</c:v>
                </c:pt>
                <c:pt idx="1966">
                  <c:v>501.55140211640202</c:v>
                </c:pt>
                <c:pt idx="1967">
                  <c:v>4789.4278333333332</c:v>
                </c:pt>
                <c:pt idx="1968">
                  <c:v>871.88616666666667</c:v>
                </c:pt>
                <c:pt idx="1969">
                  <c:v>-1909.0684404761905</c:v>
                </c:pt>
                <c:pt idx="1970">
                  <c:v>4840.1908611111103</c:v>
                </c:pt>
                <c:pt idx="1971">
                  <c:v>1330.9705213388838</c:v>
                </c:pt>
                <c:pt idx="1972">
                  <c:v>3941.0731666666666</c:v>
                </c:pt>
                <c:pt idx="1973">
                  <c:v>2083.5957301753165</c:v>
                </c:pt>
                <c:pt idx="1974">
                  <c:v>4983.8274442401962</c:v>
                </c:pt>
                <c:pt idx="1975">
                  <c:v>1019.1227777777776</c:v>
                </c:pt>
                <c:pt idx="1976">
                  <c:v>1852.2904439264064</c:v>
                </c:pt>
                <c:pt idx="1977">
                  <c:v>1516.5945065359476</c:v>
                </c:pt>
                <c:pt idx="1978">
                  <c:v>3636.6856666666667</c:v>
                </c:pt>
                <c:pt idx="1979">
                  <c:v>-121.98625</c:v>
                </c:pt>
                <c:pt idx="1980">
                  <c:v>1471.2947333333332</c:v>
                </c:pt>
                <c:pt idx="1981">
                  <c:v>-2243.6219136473424</c:v>
                </c:pt>
                <c:pt idx="1982">
                  <c:v>1625.7194199292655</c:v>
                </c:pt>
                <c:pt idx="1983">
                  <c:v>465.00316666666663</c:v>
                </c:pt>
                <c:pt idx="1984">
                  <c:v>4143.6011666666664</c:v>
                </c:pt>
                <c:pt idx="1985">
                  <c:v>3600.1705340673821</c:v>
                </c:pt>
                <c:pt idx="1986">
                  <c:v>1866.4604166666666</c:v>
                </c:pt>
                <c:pt idx="1987">
                  <c:v>-1107.9108055555557</c:v>
                </c:pt>
                <c:pt idx="1988">
                  <c:v>1964.2240555555554</c:v>
                </c:pt>
                <c:pt idx="1989">
                  <c:v>585.08849999999973</c:v>
                </c:pt>
                <c:pt idx="1990">
                  <c:v>1182.5074035087719</c:v>
                </c:pt>
                <c:pt idx="1991">
                  <c:v>2050.6565624853179</c:v>
                </c:pt>
                <c:pt idx="1992">
                  <c:v>1707.3445216034877</c:v>
                </c:pt>
                <c:pt idx="1993">
                  <c:v>1607.0889999999999</c:v>
                </c:pt>
                <c:pt idx="1994">
                  <c:v>5108.5633749999997</c:v>
                </c:pt>
                <c:pt idx="1995">
                  <c:v>3470.2392777777782</c:v>
                </c:pt>
                <c:pt idx="1996">
                  <c:v>746.15777777777782</c:v>
                </c:pt>
                <c:pt idx="1997">
                  <c:v>942.00904385964907</c:v>
                </c:pt>
                <c:pt idx="1998">
                  <c:v>365.70851666666658</c:v>
                </c:pt>
                <c:pt idx="1999">
                  <c:v>1404.1962499999997</c:v>
                </c:pt>
                <c:pt idx="2000">
                  <c:v>1512.7143349856735</c:v>
                </c:pt>
                <c:pt idx="2001">
                  <c:v>1749.2760215053761</c:v>
                </c:pt>
                <c:pt idx="2002">
                  <c:v>-1615.3505555555557</c:v>
                </c:pt>
                <c:pt idx="2003">
                  <c:v>-3048.402</c:v>
                </c:pt>
                <c:pt idx="2004">
                  <c:v>4254.5447261904756</c:v>
                </c:pt>
                <c:pt idx="2005">
                  <c:v>4597.19579229798</c:v>
                </c:pt>
                <c:pt idx="2006">
                  <c:v>671.30478649237477</c:v>
                </c:pt>
                <c:pt idx="2007">
                  <c:v>1696.6726111111111</c:v>
                </c:pt>
                <c:pt idx="2008">
                  <c:v>-58.85092222222238</c:v>
                </c:pt>
                <c:pt idx="2009">
                  <c:v>2408.1218411380773</c:v>
                </c:pt>
                <c:pt idx="2010">
                  <c:v>1712.7873</c:v>
                </c:pt>
                <c:pt idx="2011">
                  <c:v>6209.8506656314703</c:v>
                </c:pt>
                <c:pt idx="2012">
                  <c:v>2567.9226249999997</c:v>
                </c:pt>
                <c:pt idx="2013">
                  <c:v>-54.829333333333501</c:v>
                </c:pt>
                <c:pt idx="2014">
                  <c:v>1123.7857102272726</c:v>
                </c:pt>
                <c:pt idx="2015">
                  <c:v>2112.63296648816</c:v>
                </c:pt>
                <c:pt idx="2016">
                  <c:v>-2309.6589166666668</c:v>
                </c:pt>
                <c:pt idx="2017">
                  <c:v>4889.4937243589739</c:v>
                </c:pt>
                <c:pt idx="2018">
                  <c:v>2239.7473274044792</c:v>
                </c:pt>
                <c:pt idx="2019">
                  <c:v>1923.8343472222223</c:v>
                </c:pt>
                <c:pt idx="2020">
                  <c:v>552.59784428890248</c:v>
                </c:pt>
                <c:pt idx="2021">
                  <c:v>-302.91116666666665</c:v>
                </c:pt>
                <c:pt idx="2022">
                  <c:v>89.257138888888903</c:v>
                </c:pt>
                <c:pt idx="2023">
                  <c:v>-195.09741666666665</c:v>
                </c:pt>
                <c:pt idx="2024">
                  <c:v>2329.2484722222221</c:v>
                </c:pt>
                <c:pt idx="2025">
                  <c:v>-714.83442063492055</c:v>
                </c:pt>
                <c:pt idx="2026">
                  <c:v>403.57841666666667</c:v>
                </c:pt>
                <c:pt idx="2027">
                  <c:v>-104.40879166666673</c:v>
                </c:pt>
                <c:pt idx="2028">
                  <c:v>3248.6182111111107</c:v>
                </c:pt>
                <c:pt idx="2029">
                  <c:v>6479.0482499999998</c:v>
                </c:pt>
                <c:pt idx="2030">
                  <c:v>-34.197499999999991</c:v>
                </c:pt>
                <c:pt idx="2031">
                  <c:v>100.75753333333336</c:v>
                </c:pt>
                <c:pt idx="2032">
                  <c:v>1935.1326777777776</c:v>
                </c:pt>
                <c:pt idx="2033">
                  <c:v>4021.5429176666421</c:v>
                </c:pt>
                <c:pt idx="2034">
                  <c:v>738.88</c:v>
                </c:pt>
                <c:pt idx="2035">
                  <c:v>2463.7335833333327</c:v>
                </c:pt>
                <c:pt idx="2036">
                  <c:v>536.99833333333333</c:v>
                </c:pt>
                <c:pt idx="2037">
                  <c:v>-3943.258571428571</c:v>
                </c:pt>
                <c:pt idx="2038">
                  <c:v>561.36384722222215</c:v>
                </c:pt>
                <c:pt idx="2039">
                  <c:v>3997.268087301587</c:v>
                </c:pt>
                <c:pt idx="2040">
                  <c:v>68.441008158508126</c:v>
                </c:pt>
                <c:pt idx="2041">
                  <c:v>1598.1714666666667</c:v>
                </c:pt>
                <c:pt idx="2042">
                  <c:v>2862.625</c:v>
                </c:pt>
                <c:pt idx="2043">
                  <c:v>-2609.3466666666668</c:v>
                </c:pt>
                <c:pt idx="2044">
                  <c:v>10509.659461111112</c:v>
                </c:pt>
                <c:pt idx="2045">
                  <c:v>843.44126972426966</c:v>
                </c:pt>
                <c:pt idx="2046">
                  <c:v>-830.72159351432856</c:v>
                </c:pt>
                <c:pt idx="2047">
                  <c:v>1195.8351138035198</c:v>
                </c:pt>
                <c:pt idx="2048">
                  <c:v>-63.099999999999987</c:v>
                </c:pt>
                <c:pt idx="2049">
                  <c:v>927.82324999999992</c:v>
                </c:pt>
                <c:pt idx="2050">
                  <c:v>-1787.8004933223867</c:v>
                </c:pt>
                <c:pt idx="2051">
                  <c:v>3739.3381316718842</c:v>
                </c:pt>
                <c:pt idx="2052">
                  <c:v>1338.8599333333332</c:v>
                </c:pt>
                <c:pt idx="2053">
                  <c:v>974.11429629629617</c:v>
                </c:pt>
                <c:pt idx="2054">
                  <c:v>3464.3798333333339</c:v>
                </c:pt>
                <c:pt idx="2055">
                  <c:v>-1350.4780555555556</c:v>
                </c:pt>
                <c:pt idx="2056">
                  <c:v>1613.9532222222224</c:v>
                </c:pt>
                <c:pt idx="2057">
                  <c:v>1145.7910379629627</c:v>
                </c:pt>
                <c:pt idx="2058">
                  <c:v>47.645992063492052</c:v>
                </c:pt>
                <c:pt idx="2059">
                  <c:v>517.59833333333336</c:v>
                </c:pt>
                <c:pt idx="2060">
                  <c:v>10166.9715</c:v>
                </c:pt>
                <c:pt idx="2061">
                  <c:v>965.17966666666655</c:v>
                </c:pt>
                <c:pt idx="2062">
                  <c:v>1507.8026683501682</c:v>
                </c:pt>
                <c:pt idx="2063">
                  <c:v>55.016041666666673</c:v>
                </c:pt>
                <c:pt idx="2064">
                  <c:v>1318.6123466666666</c:v>
                </c:pt>
                <c:pt idx="2065">
                  <c:v>1405.5060833333334</c:v>
                </c:pt>
                <c:pt idx="2066">
                  <c:v>541.56405555555546</c:v>
                </c:pt>
                <c:pt idx="2067">
                  <c:v>1308.4344166666667</c:v>
                </c:pt>
                <c:pt idx="2068">
                  <c:v>3515.8154999999992</c:v>
                </c:pt>
                <c:pt idx="2069">
                  <c:v>-1243.7499999999998</c:v>
                </c:pt>
                <c:pt idx="2070">
                  <c:v>1919.8320000000001</c:v>
                </c:pt>
                <c:pt idx="2071">
                  <c:v>-835.25233333333324</c:v>
                </c:pt>
                <c:pt idx="2072">
                  <c:v>1384.597134236453</c:v>
                </c:pt>
                <c:pt idx="2073">
                  <c:v>1709.6289365641239</c:v>
                </c:pt>
                <c:pt idx="2074">
                  <c:v>-1176.6951666666666</c:v>
                </c:pt>
                <c:pt idx="2075">
                  <c:v>-4399.0924999999997</c:v>
                </c:pt>
                <c:pt idx="2076">
                  <c:v>104.41408333333328</c:v>
                </c:pt>
                <c:pt idx="2077">
                  <c:v>4861.3815000000004</c:v>
                </c:pt>
                <c:pt idx="2078">
                  <c:v>366.46093333333329</c:v>
                </c:pt>
                <c:pt idx="2079">
                  <c:v>304.81035714285719</c:v>
                </c:pt>
                <c:pt idx="2080">
                  <c:v>73.178499999999971</c:v>
                </c:pt>
                <c:pt idx="2081">
                  <c:v>1584.1889852941174</c:v>
                </c:pt>
                <c:pt idx="2082">
                  <c:v>553.56427777777753</c:v>
                </c:pt>
                <c:pt idx="2083">
                  <c:v>1737.4525750915748</c:v>
                </c:pt>
                <c:pt idx="2084">
                  <c:v>301.80500000000001</c:v>
                </c:pt>
                <c:pt idx="2085">
                  <c:v>765.47415376984111</c:v>
                </c:pt>
                <c:pt idx="2086">
                  <c:v>5343.2474999999986</c:v>
                </c:pt>
                <c:pt idx="2087">
                  <c:v>5160.0408333333335</c:v>
                </c:pt>
                <c:pt idx="2088">
                  <c:v>1799.0425476190474</c:v>
                </c:pt>
                <c:pt idx="2089">
                  <c:v>1035.9141666666667</c:v>
                </c:pt>
                <c:pt idx="2090">
                  <c:v>2216.4264390331891</c:v>
                </c:pt>
                <c:pt idx="2091">
                  <c:v>-103.6107538720546</c:v>
                </c:pt>
                <c:pt idx="2092">
                  <c:v>-293.8414584736251</c:v>
                </c:pt>
                <c:pt idx="2093">
                  <c:v>-1179.6986666666669</c:v>
                </c:pt>
                <c:pt idx="2094">
                  <c:v>-3120.2775000000001</c:v>
                </c:pt>
                <c:pt idx="2095">
                  <c:v>144.47655555555554</c:v>
                </c:pt>
                <c:pt idx="2096">
                  <c:v>697.60388888888883</c:v>
                </c:pt>
                <c:pt idx="2097">
                  <c:v>1355.5563945180975</c:v>
                </c:pt>
                <c:pt idx="2098">
                  <c:v>-120.91558333333342</c:v>
                </c:pt>
                <c:pt idx="2099">
                  <c:v>14068.07425</c:v>
                </c:pt>
                <c:pt idx="2100">
                  <c:v>-3041.0295000000006</c:v>
                </c:pt>
                <c:pt idx="2101">
                  <c:v>57.024333333333296</c:v>
                </c:pt>
                <c:pt idx="2102">
                  <c:v>2247.039841269841</c:v>
                </c:pt>
                <c:pt idx="2103">
                  <c:v>598.7520222271213</c:v>
                </c:pt>
                <c:pt idx="2104">
                  <c:v>1613.0944333333334</c:v>
                </c:pt>
                <c:pt idx="2105">
                  <c:v>646.64244444444455</c:v>
                </c:pt>
                <c:pt idx="2106">
                  <c:v>1080.7333888888886</c:v>
                </c:pt>
                <c:pt idx="2107">
                  <c:v>433.34549999999996</c:v>
                </c:pt>
                <c:pt idx="2108">
                  <c:v>1318.9883333333335</c:v>
                </c:pt>
                <c:pt idx="2109">
                  <c:v>1291.9132666666667</c:v>
                </c:pt>
                <c:pt idx="2110">
                  <c:v>283.74288076923068</c:v>
                </c:pt>
                <c:pt idx="2111">
                  <c:v>9844.4278333333332</c:v>
                </c:pt>
                <c:pt idx="2112">
                  <c:v>380.11816666666664</c:v>
                </c:pt>
                <c:pt idx="2113">
                  <c:v>919.83333333333337</c:v>
                </c:pt>
                <c:pt idx="2114">
                  <c:v>12301.713333333333</c:v>
                </c:pt>
                <c:pt idx="2115">
                  <c:v>1313.7429219126245</c:v>
                </c:pt>
                <c:pt idx="2116">
                  <c:v>15.327833333333311</c:v>
                </c:pt>
                <c:pt idx="2117">
                  <c:v>626.47022222222222</c:v>
                </c:pt>
                <c:pt idx="2118">
                  <c:v>3962.6709166666665</c:v>
                </c:pt>
                <c:pt idx="2119">
                  <c:v>3750.3146447517724</c:v>
                </c:pt>
                <c:pt idx="2120">
                  <c:v>3770.8402222222217</c:v>
                </c:pt>
                <c:pt idx="2121">
                  <c:v>1705.5866711855397</c:v>
                </c:pt>
                <c:pt idx="2122">
                  <c:v>435.06249999999994</c:v>
                </c:pt>
                <c:pt idx="2123">
                  <c:v>1227.1883333333333</c:v>
                </c:pt>
                <c:pt idx="2124">
                  <c:v>-97.908611111111114</c:v>
                </c:pt>
                <c:pt idx="2125">
                  <c:v>937.52822222222221</c:v>
                </c:pt>
                <c:pt idx="2126">
                  <c:v>3513.6406666666667</c:v>
                </c:pt>
                <c:pt idx="2127">
                  <c:v>3509.2096657477027</c:v>
                </c:pt>
                <c:pt idx="2128">
                  <c:v>973.86725668337522</c:v>
                </c:pt>
                <c:pt idx="2129">
                  <c:v>-2053.5815000000002</c:v>
                </c:pt>
                <c:pt idx="2130">
                  <c:v>1158.0228282828282</c:v>
                </c:pt>
                <c:pt idx="2131">
                  <c:v>2751.7069166666665</c:v>
                </c:pt>
                <c:pt idx="2132">
                  <c:v>3069.4797777777771</c:v>
                </c:pt>
                <c:pt idx="2133">
                  <c:v>-8109.1938333333346</c:v>
                </c:pt>
                <c:pt idx="2134">
                  <c:v>-589.41634848484819</c:v>
                </c:pt>
                <c:pt idx="2135">
                  <c:v>879.21486666666658</c:v>
                </c:pt>
                <c:pt idx="2136">
                  <c:v>-3733.8452222222218</c:v>
                </c:pt>
                <c:pt idx="2137">
                  <c:v>1082.8894444444443</c:v>
                </c:pt>
                <c:pt idx="2138">
                  <c:v>-684.66361111111109</c:v>
                </c:pt>
                <c:pt idx="2139">
                  <c:v>1006.7847141008932</c:v>
                </c:pt>
                <c:pt idx="2140">
                  <c:v>542.40080158730154</c:v>
                </c:pt>
                <c:pt idx="2141">
                  <c:v>123.40833333333335</c:v>
                </c:pt>
                <c:pt idx="2142">
                  <c:v>749.5119722222222</c:v>
                </c:pt>
                <c:pt idx="2143">
                  <c:v>3727.2812291666669</c:v>
                </c:pt>
                <c:pt idx="2144">
                  <c:v>3332.958529239766</c:v>
                </c:pt>
                <c:pt idx="2145">
                  <c:v>1649.2481851851853</c:v>
                </c:pt>
                <c:pt idx="2146">
                  <c:v>3447.2873333333337</c:v>
                </c:pt>
                <c:pt idx="2147">
                  <c:v>-1546.9361904761906</c:v>
                </c:pt>
                <c:pt idx="2148">
                  <c:v>-428.47944444444443</c:v>
                </c:pt>
                <c:pt idx="2149">
                  <c:v>776.027357142857</c:v>
                </c:pt>
                <c:pt idx="2150">
                  <c:v>123.29722222222222</c:v>
                </c:pt>
                <c:pt idx="2151">
                  <c:v>-7751.7543333333333</c:v>
                </c:pt>
                <c:pt idx="2152">
                  <c:v>2708.1513392857141</c:v>
                </c:pt>
                <c:pt idx="2153">
                  <c:v>2085.3430083458848</c:v>
                </c:pt>
                <c:pt idx="2154">
                  <c:v>536.20018290043288</c:v>
                </c:pt>
                <c:pt idx="2155">
                  <c:v>1071.0458201058202</c:v>
                </c:pt>
                <c:pt idx="2156">
                  <c:v>137.59172222222216</c:v>
                </c:pt>
                <c:pt idx="2157">
                  <c:v>4491.010416666667</c:v>
                </c:pt>
                <c:pt idx="2158">
                  <c:v>6922.7969242424233</c:v>
                </c:pt>
                <c:pt idx="2159">
                  <c:v>-1.1875912698413156</c:v>
                </c:pt>
                <c:pt idx="2160">
                  <c:v>1341.9178500594705</c:v>
                </c:pt>
                <c:pt idx="2161">
                  <c:v>1081.6611666666665</c:v>
                </c:pt>
                <c:pt idx="2162">
                  <c:v>797.49916666666684</c:v>
                </c:pt>
                <c:pt idx="2163">
                  <c:v>-29.900000000000016</c:v>
                </c:pt>
                <c:pt idx="2164">
                  <c:v>7169.1442222222222</c:v>
                </c:pt>
                <c:pt idx="2165">
                  <c:v>-601.20674999999994</c:v>
                </c:pt>
                <c:pt idx="2166">
                  <c:v>3084.2481666666667</c:v>
                </c:pt>
                <c:pt idx="2167">
                  <c:v>-761.84499999999991</c:v>
                </c:pt>
                <c:pt idx="2168">
                  <c:v>1272.5381978458049</c:v>
                </c:pt>
                <c:pt idx="2169">
                  <c:v>-676.5531666666667</c:v>
                </c:pt>
                <c:pt idx="2170">
                  <c:v>2151.4000555555554</c:v>
                </c:pt>
                <c:pt idx="2171">
                  <c:v>284.11266666666666</c:v>
                </c:pt>
                <c:pt idx="2172">
                  <c:v>1054.9708333333333</c:v>
                </c:pt>
                <c:pt idx="2173">
                  <c:v>-447.67912698412698</c:v>
                </c:pt>
                <c:pt idx="2174">
                  <c:v>1536.0292085778594</c:v>
                </c:pt>
                <c:pt idx="2175">
                  <c:v>888.04327083333317</c:v>
                </c:pt>
                <c:pt idx="2176">
                  <c:v>524.56584967320259</c:v>
                </c:pt>
                <c:pt idx="2177">
                  <c:v>940.78135714285725</c:v>
                </c:pt>
                <c:pt idx="2178">
                  <c:v>9722.4814166666674</c:v>
                </c:pt>
                <c:pt idx="2179">
                  <c:v>-6882.4993333333332</c:v>
                </c:pt>
                <c:pt idx="2180">
                  <c:v>154.17733333333322</c:v>
                </c:pt>
                <c:pt idx="2181">
                  <c:v>4240.5339999999997</c:v>
                </c:pt>
                <c:pt idx="2182">
                  <c:v>1386.2645416666664</c:v>
                </c:pt>
                <c:pt idx="2183">
                  <c:v>-129.33831646825396</c:v>
                </c:pt>
                <c:pt idx="2184">
                  <c:v>1232.4265832611832</c:v>
                </c:pt>
                <c:pt idx="2185">
                  <c:v>-666.22172222222218</c:v>
                </c:pt>
                <c:pt idx="2186">
                  <c:v>2994.7961639061427</c:v>
                </c:pt>
                <c:pt idx="2187">
                  <c:v>2595.896923076923</c:v>
                </c:pt>
                <c:pt idx="2188">
                  <c:v>-1542.7341394335515</c:v>
                </c:pt>
                <c:pt idx="2189">
                  <c:v>734.84786904761904</c:v>
                </c:pt>
                <c:pt idx="2190">
                  <c:v>-1590.0330000000001</c:v>
                </c:pt>
                <c:pt idx="2191">
                  <c:v>2083.3717340425533</c:v>
                </c:pt>
                <c:pt idx="2192">
                  <c:v>314.31368103448278</c:v>
                </c:pt>
                <c:pt idx="2193">
                  <c:v>2238.5149999999999</c:v>
                </c:pt>
                <c:pt idx="2194">
                  <c:v>-3275.5030833333335</c:v>
                </c:pt>
                <c:pt idx="2195">
                  <c:v>337.3</c:v>
                </c:pt>
                <c:pt idx="2196">
                  <c:v>15103.303333333335</c:v>
                </c:pt>
                <c:pt idx="2197">
                  <c:v>2532.8851459694988</c:v>
                </c:pt>
                <c:pt idx="2198">
                  <c:v>102.93516666666635</c:v>
                </c:pt>
                <c:pt idx="2199">
                  <c:v>50.442476190476178</c:v>
                </c:pt>
                <c:pt idx="2200">
                  <c:v>1168.5241666666668</c:v>
                </c:pt>
                <c:pt idx="2201">
                  <c:v>2049.8511666666664</c:v>
                </c:pt>
                <c:pt idx="2202">
                  <c:v>337.70057142857132</c:v>
                </c:pt>
                <c:pt idx="2203">
                  <c:v>585.24819999999988</c:v>
                </c:pt>
                <c:pt idx="2204">
                  <c:v>7346.7449999999999</c:v>
                </c:pt>
                <c:pt idx="2205">
                  <c:v>1912.3681666666669</c:v>
                </c:pt>
                <c:pt idx="2206">
                  <c:v>4961.5522499999997</c:v>
                </c:pt>
                <c:pt idx="2207">
                  <c:v>5210.2821168530791</c:v>
                </c:pt>
                <c:pt idx="2208">
                  <c:v>5028.9498495930666</c:v>
                </c:pt>
                <c:pt idx="2209">
                  <c:v>-5641.1638666666668</c:v>
                </c:pt>
                <c:pt idx="2210">
                  <c:v>829.12171428571435</c:v>
                </c:pt>
                <c:pt idx="2211">
                  <c:v>-168.81076984126983</c:v>
                </c:pt>
                <c:pt idx="2212">
                  <c:v>3920.1286323925938</c:v>
                </c:pt>
                <c:pt idx="2213">
                  <c:v>535.9083333333333</c:v>
                </c:pt>
                <c:pt idx="2214">
                  <c:v>989.8388921568627</c:v>
                </c:pt>
                <c:pt idx="2215">
                  <c:v>535.27388888888879</c:v>
                </c:pt>
                <c:pt idx="2216">
                  <c:v>1078.7034421858334</c:v>
                </c:pt>
                <c:pt idx="2217">
                  <c:v>1299.6108127857399</c:v>
                </c:pt>
                <c:pt idx="2218">
                  <c:v>506.25930885780889</c:v>
                </c:pt>
                <c:pt idx="2219">
                  <c:v>1543.6151666666667</c:v>
                </c:pt>
                <c:pt idx="2220">
                  <c:v>806.62108225108216</c:v>
                </c:pt>
                <c:pt idx="2221">
                  <c:v>-3304.086888888889</c:v>
                </c:pt>
                <c:pt idx="2222">
                  <c:v>3432.0962999999997</c:v>
                </c:pt>
                <c:pt idx="2223">
                  <c:v>1355.762419047619</c:v>
                </c:pt>
                <c:pt idx="2224">
                  <c:v>-697.33029545454553</c:v>
                </c:pt>
                <c:pt idx="2225">
                  <c:v>696.57642857142844</c:v>
                </c:pt>
                <c:pt idx="2226">
                  <c:v>1224.3566777777778</c:v>
                </c:pt>
                <c:pt idx="2227">
                  <c:v>2741.7533333333336</c:v>
                </c:pt>
                <c:pt idx="2228">
                  <c:v>40.332015151515158</c:v>
                </c:pt>
                <c:pt idx="2229">
                  <c:v>712.69580925925914</c:v>
                </c:pt>
                <c:pt idx="2230">
                  <c:v>387.78573992673995</c:v>
                </c:pt>
                <c:pt idx="2231">
                  <c:v>-3364.3804166666669</c:v>
                </c:pt>
                <c:pt idx="2232">
                  <c:v>659.51416666666671</c:v>
                </c:pt>
                <c:pt idx="2233">
                  <c:v>1377.1718499511242</c:v>
                </c:pt>
                <c:pt idx="2234">
                  <c:v>951.77904797979772</c:v>
                </c:pt>
                <c:pt idx="2235">
                  <c:v>1882.2773749999999</c:v>
                </c:pt>
                <c:pt idx="2236">
                  <c:v>585.7782222222221</c:v>
                </c:pt>
                <c:pt idx="2237">
                  <c:v>-3523.8088888888888</c:v>
                </c:pt>
                <c:pt idx="2238">
                  <c:v>129.30954166666666</c:v>
                </c:pt>
                <c:pt idx="2239">
                  <c:v>2095.5253303571426</c:v>
                </c:pt>
                <c:pt idx="2240">
                  <c:v>1361.6596864165956</c:v>
                </c:pt>
                <c:pt idx="2241">
                  <c:v>2716.5182407407406</c:v>
                </c:pt>
                <c:pt idx="2242">
                  <c:v>1678.4486111111109</c:v>
                </c:pt>
                <c:pt idx="2243">
                  <c:v>290.21144444444434</c:v>
                </c:pt>
                <c:pt idx="2244">
                  <c:v>-316.63833333333332</c:v>
                </c:pt>
                <c:pt idx="2245">
                  <c:v>-33.735033333333369</c:v>
                </c:pt>
                <c:pt idx="2246">
                  <c:v>180.86404273504274</c:v>
                </c:pt>
                <c:pt idx="2247">
                  <c:v>2251.287974022634</c:v>
                </c:pt>
                <c:pt idx="2248">
                  <c:v>1668.6281999999999</c:v>
                </c:pt>
                <c:pt idx="2249">
                  <c:v>1027.3198518518518</c:v>
                </c:pt>
                <c:pt idx="2250">
                  <c:v>1127.2549194649193</c:v>
                </c:pt>
                <c:pt idx="2251">
                  <c:v>738.18229166666652</c:v>
                </c:pt>
                <c:pt idx="2252">
                  <c:v>1004.950986419753</c:v>
                </c:pt>
                <c:pt idx="2253">
                  <c:v>-601.17083333333323</c:v>
                </c:pt>
                <c:pt idx="2254">
                  <c:v>552.61122222222218</c:v>
                </c:pt>
                <c:pt idx="2255">
                  <c:v>567.31172222222222</c:v>
                </c:pt>
                <c:pt idx="2256">
                  <c:v>1504.2263666666665</c:v>
                </c:pt>
                <c:pt idx="2257">
                  <c:v>6284.8036666666667</c:v>
                </c:pt>
                <c:pt idx="2258">
                  <c:v>318.75153149920249</c:v>
                </c:pt>
                <c:pt idx="2259">
                  <c:v>24.812962962962956</c:v>
                </c:pt>
                <c:pt idx="2260">
                  <c:v>1685.5684234234232</c:v>
                </c:pt>
                <c:pt idx="2261">
                  <c:v>183.54299999999998</c:v>
                </c:pt>
                <c:pt idx="2262">
                  <c:v>2123.5246500220455</c:v>
                </c:pt>
                <c:pt idx="2263">
                  <c:v>1842.592942032263</c:v>
                </c:pt>
                <c:pt idx="2264">
                  <c:v>4665.3509999999997</c:v>
                </c:pt>
                <c:pt idx="2265">
                  <c:v>-160.28479166666671</c:v>
                </c:pt>
                <c:pt idx="2266">
                  <c:v>648.81476666666663</c:v>
                </c:pt>
                <c:pt idx="2267">
                  <c:v>735.36683333333315</c:v>
                </c:pt>
                <c:pt idx="2268">
                  <c:v>-1378.9237222222225</c:v>
                </c:pt>
                <c:pt idx="2269">
                  <c:v>955.22454568997398</c:v>
                </c:pt>
                <c:pt idx="2270">
                  <c:v>5009.648783928571</c:v>
                </c:pt>
                <c:pt idx="2271">
                  <c:v>990.02219999999988</c:v>
                </c:pt>
                <c:pt idx="2272">
                  <c:v>1311.3489076976664</c:v>
                </c:pt>
                <c:pt idx="2273">
                  <c:v>895.19505950171754</c:v>
                </c:pt>
                <c:pt idx="2274">
                  <c:v>440.54675336971405</c:v>
                </c:pt>
                <c:pt idx="2275">
                  <c:v>-942.84395238095237</c:v>
                </c:pt>
                <c:pt idx="2276">
                  <c:v>880.8938888888888</c:v>
                </c:pt>
                <c:pt idx="2277">
                  <c:v>832.07484519104082</c:v>
                </c:pt>
                <c:pt idx="2278">
                  <c:v>-22.53833333333333</c:v>
                </c:pt>
                <c:pt idx="2279">
                  <c:v>1086.5631060606063</c:v>
                </c:pt>
                <c:pt idx="2280">
                  <c:v>347.52405555555544</c:v>
                </c:pt>
                <c:pt idx="2281">
                  <c:v>-70.840000000000074</c:v>
                </c:pt>
                <c:pt idx="2282">
                  <c:v>2784.8936582491583</c:v>
                </c:pt>
                <c:pt idx="2283">
                  <c:v>1024.8439523809523</c:v>
                </c:pt>
                <c:pt idx="2284">
                  <c:v>3104.1076939033187</c:v>
                </c:pt>
                <c:pt idx="2285">
                  <c:v>336.85498548548549</c:v>
                </c:pt>
                <c:pt idx="2286">
                  <c:v>2354.0853555555555</c:v>
                </c:pt>
                <c:pt idx="2287">
                  <c:v>3912.7690888888887</c:v>
                </c:pt>
                <c:pt idx="2288">
                  <c:v>436.21985454545455</c:v>
                </c:pt>
                <c:pt idx="2289">
                  <c:v>18.630305968541279</c:v>
                </c:pt>
                <c:pt idx="2290">
                  <c:v>1767.8837373737372</c:v>
                </c:pt>
                <c:pt idx="2291">
                  <c:v>874.27744444444431</c:v>
                </c:pt>
                <c:pt idx="2292">
                  <c:v>1452.1264380291004</c:v>
                </c:pt>
                <c:pt idx="2293">
                  <c:v>2004.666166666666</c:v>
                </c:pt>
                <c:pt idx="2294">
                  <c:v>2624.3349999999996</c:v>
                </c:pt>
                <c:pt idx="2295">
                  <c:v>761.25833333333333</c:v>
                </c:pt>
                <c:pt idx="2296">
                  <c:v>582.04958406936225</c:v>
                </c:pt>
                <c:pt idx="2297">
                  <c:v>1539.8767916666666</c:v>
                </c:pt>
                <c:pt idx="2298">
                  <c:v>579.22776666666653</c:v>
                </c:pt>
                <c:pt idx="2299">
                  <c:v>1872.6984753694585</c:v>
                </c:pt>
                <c:pt idx="2300">
                  <c:v>202.52704761904761</c:v>
                </c:pt>
                <c:pt idx="2301">
                  <c:v>2950.3033333333333</c:v>
                </c:pt>
                <c:pt idx="2302">
                  <c:v>-1692.8670000000002</c:v>
                </c:pt>
                <c:pt idx="2303">
                  <c:v>632.73358653219441</c:v>
                </c:pt>
                <c:pt idx="2304">
                  <c:v>2023.9770416666663</c:v>
                </c:pt>
                <c:pt idx="2305">
                  <c:v>1102.122357142857</c:v>
                </c:pt>
                <c:pt idx="2306">
                  <c:v>876.55265978705972</c:v>
                </c:pt>
                <c:pt idx="2307">
                  <c:v>2001.6166616161618</c:v>
                </c:pt>
                <c:pt idx="2308">
                  <c:v>-1172.2188888888888</c:v>
                </c:pt>
                <c:pt idx="2309">
                  <c:v>-2900.5852</c:v>
                </c:pt>
                <c:pt idx="2310">
                  <c:v>-559.95833333333337</c:v>
                </c:pt>
                <c:pt idx="2311">
                  <c:v>1062.1891762452108</c:v>
                </c:pt>
                <c:pt idx="2312">
                  <c:v>-1147.6333333333332</c:v>
                </c:pt>
                <c:pt idx="2313">
                  <c:v>-786.13850000000002</c:v>
                </c:pt>
                <c:pt idx="2314">
                  <c:v>1009.3585401002506</c:v>
                </c:pt>
                <c:pt idx="2315">
                  <c:v>1030.094615079365</c:v>
                </c:pt>
                <c:pt idx="2316">
                  <c:v>-1395.4270416666666</c:v>
                </c:pt>
                <c:pt idx="2317">
                  <c:v>8732.9758078113828</c:v>
                </c:pt>
                <c:pt idx="2318">
                  <c:v>902.18369999999993</c:v>
                </c:pt>
                <c:pt idx="2319">
                  <c:v>311.68046841776101</c:v>
                </c:pt>
                <c:pt idx="2320">
                  <c:v>297.84024999999997</c:v>
                </c:pt>
                <c:pt idx="2321">
                  <c:v>791.92517777777766</c:v>
                </c:pt>
                <c:pt idx="2322">
                  <c:v>1645.4328042986426</c:v>
                </c:pt>
                <c:pt idx="2323">
                  <c:v>322.55</c:v>
                </c:pt>
                <c:pt idx="2324">
                  <c:v>622.14266666666651</c:v>
                </c:pt>
                <c:pt idx="2325">
                  <c:v>296.44644444444441</c:v>
                </c:pt>
                <c:pt idx="2326">
                  <c:v>625.84144022701241</c:v>
                </c:pt>
                <c:pt idx="2327">
                  <c:v>679.26974340832123</c:v>
                </c:pt>
                <c:pt idx="2328">
                  <c:v>841.58649999999989</c:v>
                </c:pt>
                <c:pt idx="2329">
                  <c:v>45.252242581384245</c:v>
                </c:pt>
                <c:pt idx="2330">
                  <c:v>1980.3414444444443</c:v>
                </c:pt>
                <c:pt idx="2331">
                  <c:v>-1033.7888609327808</c:v>
                </c:pt>
                <c:pt idx="2332">
                  <c:v>991.31625849822422</c:v>
                </c:pt>
                <c:pt idx="2333">
                  <c:v>8940.8311666666668</c:v>
                </c:pt>
                <c:pt idx="2334">
                  <c:v>-5480.3274999999994</c:v>
                </c:pt>
                <c:pt idx="2335">
                  <c:v>226.17850292397657</c:v>
                </c:pt>
                <c:pt idx="2336">
                  <c:v>-74151.704853736082</c:v>
                </c:pt>
                <c:pt idx="2337">
                  <c:v>-43.785781746031752</c:v>
                </c:pt>
                <c:pt idx="2338">
                  <c:v>1568.4172843137255</c:v>
                </c:pt>
                <c:pt idx="2339">
                  <c:v>1109.5830911172161</c:v>
                </c:pt>
                <c:pt idx="2340">
                  <c:v>1202.1208055555555</c:v>
                </c:pt>
                <c:pt idx="2341">
                  <c:v>711.7170606060605</c:v>
                </c:pt>
                <c:pt idx="2342">
                  <c:v>-644.20716666666669</c:v>
                </c:pt>
                <c:pt idx="2343">
                  <c:v>7081.9208333333327</c:v>
                </c:pt>
                <c:pt idx="2344">
                  <c:v>1002.5859999999999</c:v>
                </c:pt>
                <c:pt idx="2345">
                  <c:v>1066.3894192982452</c:v>
                </c:pt>
                <c:pt idx="2346">
                  <c:v>1102.7581617224437</c:v>
                </c:pt>
                <c:pt idx="2347">
                  <c:v>-531.22817500000008</c:v>
                </c:pt>
                <c:pt idx="2348">
                  <c:v>-334.11572222222213</c:v>
                </c:pt>
                <c:pt idx="2349">
                  <c:v>1771.5768388888889</c:v>
                </c:pt>
                <c:pt idx="2350">
                  <c:v>732.74837896825375</c:v>
                </c:pt>
                <c:pt idx="2351">
                  <c:v>132.78791666666666</c:v>
                </c:pt>
                <c:pt idx="2352">
                  <c:v>1058.9335208333334</c:v>
                </c:pt>
                <c:pt idx="2353">
                  <c:v>1259.9109999999998</c:v>
                </c:pt>
                <c:pt idx="2354">
                  <c:v>-1259.4334263791764</c:v>
                </c:pt>
                <c:pt idx="2355">
                  <c:v>1134.5069444444443</c:v>
                </c:pt>
                <c:pt idx="2356">
                  <c:v>1041.7618943089431</c:v>
                </c:pt>
                <c:pt idx="2357">
                  <c:v>1386.3054523809521</c:v>
                </c:pt>
                <c:pt idx="2358">
                  <c:v>-222.85904761904763</c:v>
                </c:pt>
                <c:pt idx="2359">
                  <c:v>3117.647722222222</c:v>
                </c:pt>
                <c:pt idx="2360">
                  <c:v>735.96702380952377</c:v>
                </c:pt>
                <c:pt idx="2361">
                  <c:v>636.92851649720876</c:v>
                </c:pt>
                <c:pt idx="2362">
                  <c:v>551.38451190476189</c:v>
                </c:pt>
                <c:pt idx="2363">
                  <c:v>1149.6173666666666</c:v>
                </c:pt>
                <c:pt idx="2364">
                  <c:v>-2641.8279166666666</c:v>
                </c:pt>
                <c:pt idx="2365">
                  <c:v>1169.2873957066579</c:v>
                </c:pt>
                <c:pt idx="2366">
                  <c:v>274.87902493152495</c:v>
                </c:pt>
                <c:pt idx="2367">
                  <c:v>731.45518888888876</c:v>
                </c:pt>
                <c:pt idx="2368">
                  <c:v>-185.59100000000001</c:v>
                </c:pt>
                <c:pt idx="2369">
                  <c:v>-778.8325555555557</c:v>
                </c:pt>
                <c:pt idx="2370">
                  <c:v>664.9407727272727</c:v>
                </c:pt>
                <c:pt idx="2371">
                  <c:v>1214.1295833333334</c:v>
                </c:pt>
                <c:pt idx="2372">
                  <c:v>1680.8433333333332</c:v>
                </c:pt>
                <c:pt idx="2373">
                  <c:v>2563.6162293447292</c:v>
                </c:pt>
                <c:pt idx="2374">
                  <c:v>732.17724074074067</c:v>
                </c:pt>
                <c:pt idx="2375">
                  <c:v>-95.106090909090923</c:v>
                </c:pt>
                <c:pt idx="2376">
                  <c:v>-808.67855555555559</c:v>
                </c:pt>
                <c:pt idx="2377">
                  <c:v>654.87526033552342</c:v>
                </c:pt>
                <c:pt idx="2378">
                  <c:v>6868.6392424242431</c:v>
                </c:pt>
                <c:pt idx="2379">
                  <c:v>327.14982789432776</c:v>
                </c:pt>
                <c:pt idx="2380">
                  <c:v>-339.09802777777799</c:v>
                </c:pt>
                <c:pt idx="2381">
                  <c:v>989.6229166666667</c:v>
                </c:pt>
                <c:pt idx="2382">
                  <c:v>-94.525396825396854</c:v>
                </c:pt>
                <c:pt idx="2383">
                  <c:v>12262.4995</c:v>
                </c:pt>
                <c:pt idx="2384">
                  <c:v>7285.1229390681001</c:v>
                </c:pt>
                <c:pt idx="2385">
                  <c:v>-619.28187500000001</c:v>
                </c:pt>
                <c:pt idx="2386">
                  <c:v>-182.98699999999999</c:v>
                </c:pt>
                <c:pt idx="2387">
                  <c:v>724.71781818181807</c:v>
                </c:pt>
                <c:pt idx="2388">
                  <c:v>263.66916666666663</c:v>
                </c:pt>
                <c:pt idx="2389">
                  <c:v>-1302.8228333333334</c:v>
                </c:pt>
                <c:pt idx="2390">
                  <c:v>15133.387424693925</c:v>
                </c:pt>
                <c:pt idx="2391">
                  <c:v>1026.4993000000002</c:v>
                </c:pt>
                <c:pt idx="2392">
                  <c:v>710.65330303030294</c:v>
                </c:pt>
                <c:pt idx="2393">
                  <c:v>226.05116666666666</c:v>
                </c:pt>
                <c:pt idx="2394">
                  <c:v>-17.772604711717637</c:v>
                </c:pt>
                <c:pt idx="2395">
                  <c:v>314.95176666666663</c:v>
                </c:pt>
                <c:pt idx="2396">
                  <c:v>1638.1599333333334</c:v>
                </c:pt>
                <c:pt idx="2397">
                  <c:v>681.2953787878788</c:v>
                </c:pt>
                <c:pt idx="2398">
                  <c:v>338.96433333333329</c:v>
                </c:pt>
                <c:pt idx="2399">
                  <c:v>732.18833333333339</c:v>
                </c:pt>
                <c:pt idx="2400">
                  <c:v>910.69253333333336</c:v>
                </c:pt>
                <c:pt idx="2401">
                  <c:v>267.66845299145302</c:v>
                </c:pt>
                <c:pt idx="2402">
                  <c:v>530.39695751231523</c:v>
                </c:pt>
                <c:pt idx="2403">
                  <c:v>584.34416666666641</c:v>
                </c:pt>
                <c:pt idx="2404">
                  <c:v>254.31583333333333</c:v>
                </c:pt>
                <c:pt idx="2405">
                  <c:v>-470.36166666666668</c:v>
                </c:pt>
                <c:pt idx="2406">
                  <c:v>11.899666666666652</c:v>
                </c:pt>
                <c:pt idx="2407">
                  <c:v>838.71070370370364</c:v>
                </c:pt>
                <c:pt idx="2408">
                  <c:v>830.46893859649117</c:v>
                </c:pt>
                <c:pt idx="2409">
                  <c:v>3950.0163906757639</c:v>
                </c:pt>
                <c:pt idx="2410">
                  <c:v>568.10411271094006</c:v>
                </c:pt>
                <c:pt idx="2411">
                  <c:v>-2505.9034642857146</c:v>
                </c:pt>
                <c:pt idx="2412">
                  <c:v>3332.4207083333331</c:v>
                </c:pt>
                <c:pt idx="2413">
                  <c:v>208.60883333333331</c:v>
                </c:pt>
                <c:pt idx="2414">
                  <c:v>-615.45332706766919</c:v>
                </c:pt>
                <c:pt idx="2415">
                  <c:v>906.05645833333313</c:v>
                </c:pt>
                <c:pt idx="2416">
                  <c:v>1078.4512210144928</c:v>
                </c:pt>
                <c:pt idx="2417">
                  <c:v>1714.570125</c:v>
                </c:pt>
                <c:pt idx="2418">
                  <c:v>1280.6219444444444</c:v>
                </c:pt>
                <c:pt idx="2419">
                  <c:v>65.724131578947379</c:v>
                </c:pt>
                <c:pt idx="2420">
                  <c:v>657.01496228070175</c:v>
                </c:pt>
                <c:pt idx="2421">
                  <c:v>201.20347222222213</c:v>
                </c:pt>
                <c:pt idx="2422">
                  <c:v>-141.86030557886525</c:v>
                </c:pt>
                <c:pt idx="2423">
                  <c:v>1319.4805887563737</c:v>
                </c:pt>
                <c:pt idx="2424">
                  <c:v>591.19070588235274</c:v>
                </c:pt>
                <c:pt idx="2425">
                  <c:v>2863.7588333333329</c:v>
                </c:pt>
                <c:pt idx="2426">
                  <c:v>864.54139393939386</c:v>
                </c:pt>
                <c:pt idx="2427">
                  <c:v>120.69691666666661</c:v>
                </c:pt>
                <c:pt idx="2428">
                  <c:v>4519.5733333333337</c:v>
                </c:pt>
                <c:pt idx="2429">
                  <c:v>1187.76775</c:v>
                </c:pt>
                <c:pt idx="2430">
                  <c:v>1425.9624365079362</c:v>
                </c:pt>
                <c:pt idx="2431">
                  <c:v>347.92505747567839</c:v>
                </c:pt>
                <c:pt idx="2432">
                  <c:v>1420.2551650793648</c:v>
                </c:pt>
                <c:pt idx="2433">
                  <c:v>1030.1147222222223</c:v>
                </c:pt>
                <c:pt idx="2434">
                  <c:v>263.69067897923333</c:v>
                </c:pt>
                <c:pt idx="2435">
                  <c:v>1382.2244349548755</c:v>
                </c:pt>
                <c:pt idx="2436">
                  <c:v>1668.0797631578946</c:v>
                </c:pt>
                <c:pt idx="2437">
                  <c:v>3775.1556666666661</c:v>
                </c:pt>
                <c:pt idx="2438">
                  <c:v>776.53452564102565</c:v>
                </c:pt>
                <c:pt idx="2439">
                  <c:v>391.53222222222229</c:v>
                </c:pt>
                <c:pt idx="2440">
                  <c:v>489.59557575757577</c:v>
                </c:pt>
                <c:pt idx="2441">
                  <c:v>-208.05135960666325</c:v>
                </c:pt>
                <c:pt idx="2442">
                  <c:v>1181.5420053688142</c:v>
                </c:pt>
                <c:pt idx="2443">
                  <c:v>1183.1042916666665</c:v>
                </c:pt>
                <c:pt idx="2444">
                  <c:v>431.39683333333323</c:v>
                </c:pt>
                <c:pt idx="2445">
                  <c:v>1547.1719999999998</c:v>
                </c:pt>
                <c:pt idx="2446">
                  <c:v>-2506.4941666666668</c:v>
                </c:pt>
                <c:pt idx="2447">
                  <c:v>1005.5399125532431</c:v>
                </c:pt>
                <c:pt idx="2448">
                  <c:v>3730.3966666666661</c:v>
                </c:pt>
                <c:pt idx="2449">
                  <c:v>1339.7904999999998</c:v>
                </c:pt>
                <c:pt idx="2450">
                  <c:v>-896.89166666666654</c:v>
                </c:pt>
                <c:pt idx="2451">
                  <c:v>457.00709999999987</c:v>
                </c:pt>
                <c:pt idx="2452">
                  <c:v>59.285833333333336</c:v>
                </c:pt>
                <c:pt idx="2453">
                  <c:v>796.19163420104167</c:v>
                </c:pt>
                <c:pt idx="2454">
                  <c:v>347.41390000000018</c:v>
                </c:pt>
                <c:pt idx="2455">
                  <c:v>989.92561290218782</c:v>
                </c:pt>
                <c:pt idx="2456">
                  <c:v>928.78829653679657</c:v>
                </c:pt>
                <c:pt idx="2457">
                  <c:v>1986.7162460317459</c:v>
                </c:pt>
                <c:pt idx="2458">
                  <c:v>176.90444444444447</c:v>
                </c:pt>
                <c:pt idx="2459">
                  <c:v>22900.905972222219</c:v>
                </c:pt>
                <c:pt idx="2460">
                  <c:v>2220.3983437499996</c:v>
                </c:pt>
                <c:pt idx="2461">
                  <c:v>5257.3428858076559</c:v>
                </c:pt>
                <c:pt idx="2462">
                  <c:v>550.40596666666659</c:v>
                </c:pt>
                <c:pt idx="2463">
                  <c:v>575.13216666666676</c:v>
                </c:pt>
                <c:pt idx="2464">
                  <c:v>596.01085544831392</c:v>
                </c:pt>
                <c:pt idx="2465">
                  <c:v>-755.12781283068796</c:v>
                </c:pt>
                <c:pt idx="2466">
                  <c:v>2441.2891476335217</c:v>
                </c:pt>
                <c:pt idx="2467">
                  <c:v>443.51729292929286</c:v>
                </c:pt>
                <c:pt idx="2468">
                  <c:v>-432.91168705908291</c:v>
                </c:pt>
                <c:pt idx="2469">
                  <c:v>101.69871794871794</c:v>
                </c:pt>
                <c:pt idx="2470">
                  <c:v>1992.3834999999999</c:v>
                </c:pt>
                <c:pt idx="2471">
                  <c:v>196.0216468253968</c:v>
                </c:pt>
                <c:pt idx="2472">
                  <c:v>552.67425000000003</c:v>
                </c:pt>
                <c:pt idx="2473">
                  <c:v>-4032.1898333333338</c:v>
                </c:pt>
                <c:pt idx="2474">
                  <c:v>-905.24861111111113</c:v>
                </c:pt>
                <c:pt idx="2475">
                  <c:v>301.51001041666666</c:v>
                </c:pt>
                <c:pt idx="2476">
                  <c:v>1707.1485555555553</c:v>
                </c:pt>
                <c:pt idx="2477">
                  <c:v>4721.4475138888884</c:v>
                </c:pt>
                <c:pt idx="2478">
                  <c:v>-13518.294583333334</c:v>
                </c:pt>
                <c:pt idx="2479">
                  <c:v>415.84620833333338</c:v>
                </c:pt>
                <c:pt idx="2480">
                  <c:v>299.82642316017314</c:v>
                </c:pt>
                <c:pt idx="2481">
                  <c:v>-1399.3339583333334</c:v>
                </c:pt>
                <c:pt idx="2482">
                  <c:v>1531.2272698412696</c:v>
                </c:pt>
                <c:pt idx="2483">
                  <c:v>475.6466666666667</c:v>
                </c:pt>
                <c:pt idx="2484">
                  <c:v>-463.29778529480859</c:v>
                </c:pt>
                <c:pt idx="2485">
                  <c:v>581.56499999999994</c:v>
                </c:pt>
                <c:pt idx="2486">
                  <c:v>523.06461111111105</c:v>
                </c:pt>
                <c:pt idx="2487">
                  <c:v>680.81804166666677</c:v>
                </c:pt>
                <c:pt idx="2488">
                  <c:v>-223.30693750000003</c:v>
                </c:pt>
                <c:pt idx="2489">
                  <c:v>-300.32316666666674</c:v>
                </c:pt>
                <c:pt idx="2490">
                  <c:v>953.86041666666677</c:v>
                </c:pt>
                <c:pt idx="2491">
                  <c:v>0</c:v>
                </c:pt>
                <c:pt idx="2492">
                  <c:v>2081.6628123543123</c:v>
                </c:pt>
                <c:pt idx="2493">
                  <c:v>5683.5116895833316</c:v>
                </c:pt>
                <c:pt idx="2494">
                  <c:v>344.90325000000001</c:v>
                </c:pt>
                <c:pt idx="2495">
                  <c:v>835.36366666666663</c:v>
                </c:pt>
                <c:pt idx="2496">
                  <c:v>-544.7087499999999</c:v>
                </c:pt>
                <c:pt idx="2497">
                  <c:v>-120.63994444444461</c:v>
                </c:pt>
                <c:pt idx="2498">
                  <c:v>-6908.9662777777785</c:v>
                </c:pt>
                <c:pt idx="2499">
                  <c:v>2970.2068333333323</c:v>
                </c:pt>
                <c:pt idx="2500">
                  <c:v>2012.0284750683443</c:v>
                </c:pt>
                <c:pt idx="2501">
                  <c:v>2388.5628333333334</c:v>
                </c:pt>
                <c:pt idx="2502">
                  <c:v>-34.68320833333329</c:v>
                </c:pt>
                <c:pt idx="2503">
                  <c:v>-508.65604166666679</c:v>
                </c:pt>
                <c:pt idx="2504">
                  <c:v>-512.81196393762184</c:v>
                </c:pt>
                <c:pt idx="2505">
                  <c:v>622.78271855826154</c:v>
                </c:pt>
                <c:pt idx="2506">
                  <c:v>349.61923333333334</c:v>
                </c:pt>
                <c:pt idx="2507">
                  <c:v>861.02197900842475</c:v>
                </c:pt>
                <c:pt idx="2508">
                  <c:v>121.04833333333333</c:v>
                </c:pt>
                <c:pt idx="2509">
                  <c:v>-4529.3558055555559</c:v>
                </c:pt>
                <c:pt idx="2510">
                  <c:v>64.444500000000062</c:v>
                </c:pt>
                <c:pt idx="2511">
                  <c:v>1254.3807088429257</c:v>
                </c:pt>
                <c:pt idx="2512">
                  <c:v>1225.207907723855</c:v>
                </c:pt>
                <c:pt idx="2513">
                  <c:v>428.83048148148146</c:v>
                </c:pt>
                <c:pt idx="2514">
                  <c:v>875.03466440198417</c:v>
                </c:pt>
                <c:pt idx="2515">
                  <c:v>1382.1072666666666</c:v>
                </c:pt>
                <c:pt idx="2516">
                  <c:v>-7622.5533750000004</c:v>
                </c:pt>
                <c:pt idx="2517">
                  <c:v>2388.6685617218277</c:v>
                </c:pt>
                <c:pt idx="2518">
                  <c:v>-571.36150000000009</c:v>
                </c:pt>
                <c:pt idx="2519">
                  <c:v>-319.85583333333346</c:v>
                </c:pt>
                <c:pt idx="2520">
                  <c:v>-10893.208666666667</c:v>
                </c:pt>
                <c:pt idx="2521">
                  <c:v>-177.40583333333339</c:v>
                </c:pt>
                <c:pt idx="2522">
                  <c:v>-4697.3851666666678</c:v>
                </c:pt>
                <c:pt idx="2523">
                  <c:v>703.04895122178561</c:v>
                </c:pt>
                <c:pt idx="2524">
                  <c:v>189.44785714285717</c:v>
                </c:pt>
                <c:pt idx="2525">
                  <c:v>859.38105555555546</c:v>
                </c:pt>
                <c:pt idx="2526">
                  <c:v>-853.58819444444453</c:v>
                </c:pt>
                <c:pt idx="2527">
                  <c:v>-275.7103063973064</c:v>
                </c:pt>
                <c:pt idx="2528">
                  <c:v>2845.1996428571424</c:v>
                </c:pt>
                <c:pt idx="2529">
                  <c:v>-3488.2658333333334</c:v>
                </c:pt>
                <c:pt idx="2530">
                  <c:v>3452.2319776785712</c:v>
                </c:pt>
                <c:pt idx="2531">
                  <c:v>771.6895395622895</c:v>
                </c:pt>
                <c:pt idx="2532">
                  <c:v>702.04674561403499</c:v>
                </c:pt>
                <c:pt idx="2533">
                  <c:v>-3997.3395555555558</c:v>
                </c:pt>
                <c:pt idx="2534">
                  <c:v>649.66056944444438</c:v>
                </c:pt>
                <c:pt idx="2535">
                  <c:v>133.22534941520462</c:v>
                </c:pt>
                <c:pt idx="2536">
                  <c:v>-146.82400000000007</c:v>
                </c:pt>
                <c:pt idx="2537">
                  <c:v>-26.766666666666666</c:v>
                </c:pt>
                <c:pt idx="2538">
                  <c:v>1267.195983628556</c:v>
                </c:pt>
                <c:pt idx="2539">
                  <c:v>524.40649999999994</c:v>
                </c:pt>
                <c:pt idx="2540">
                  <c:v>814.79283333333331</c:v>
                </c:pt>
                <c:pt idx="2541">
                  <c:v>662.24775</c:v>
                </c:pt>
                <c:pt idx="2542">
                  <c:v>1208.9841666666664</c:v>
                </c:pt>
                <c:pt idx="2543">
                  <c:v>-585.5225999999999</c:v>
                </c:pt>
                <c:pt idx="2544">
                  <c:v>1100.4219761904762</c:v>
                </c:pt>
                <c:pt idx="2545">
                  <c:v>660.00799999999992</c:v>
                </c:pt>
                <c:pt idx="2546">
                  <c:v>671.36021954842533</c:v>
                </c:pt>
                <c:pt idx="2547">
                  <c:v>170.38130303030297</c:v>
                </c:pt>
                <c:pt idx="2548">
                  <c:v>700.03662500000007</c:v>
                </c:pt>
                <c:pt idx="2549">
                  <c:v>-296.34681944444446</c:v>
                </c:pt>
                <c:pt idx="2550">
                  <c:v>6.67300000000004</c:v>
                </c:pt>
                <c:pt idx="2551">
                  <c:v>337.36248745519714</c:v>
                </c:pt>
                <c:pt idx="2552">
                  <c:v>1135.4401666666665</c:v>
                </c:pt>
                <c:pt idx="2553">
                  <c:v>589.35283333333336</c:v>
                </c:pt>
                <c:pt idx="2554">
                  <c:v>1750.3805</c:v>
                </c:pt>
                <c:pt idx="2555">
                  <c:v>1438.1800579922028</c:v>
                </c:pt>
                <c:pt idx="2556">
                  <c:v>3429.6765411255415</c:v>
                </c:pt>
                <c:pt idx="2557">
                  <c:v>2345.6072289915969</c:v>
                </c:pt>
                <c:pt idx="2558">
                  <c:v>1045.7184710144927</c:v>
                </c:pt>
                <c:pt idx="2559">
                  <c:v>1682.4399999999998</c:v>
                </c:pt>
                <c:pt idx="2560">
                  <c:v>4086.5108888888885</c:v>
                </c:pt>
                <c:pt idx="2561">
                  <c:v>-235.39009722222215</c:v>
                </c:pt>
                <c:pt idx="2562">
                  <c:v>400.97462499999989</c:v>
                </c:pt>
                <c:pt idx="2563">
                  <c:v>-3338.7639444444444</c:v>
                </c:pt>
                <c:pt idx="2564">
                  <c:v>-2805.0240000000008</c:v>
                </c:pt>
                <c:pt idx="2565">
                  <c:v>-6060.985555555555</c:v>
                </c:pt>
                <c:pt idx="2566">
                  <c:v>475.52590476190471</c:v>
                </c:pt>
                <c:pt idx="2567">
                  <c:v>925.69239596949899</c:v>
                </c:pt>
                <c:pt idx="2568">
                  <c:v>1597.5973999999999</c:v>
                </c:pt>
                <c:pt idx="2569">
                  <c:v>2577.4081666666666</c:v>
                </c:pt>
                <c:pt idx="2570">
                  <c:v>225.55723333333322</c:v>
                </c:pt>
                <c:pt idx="2571">
                  <c:v>-171.53372222222228</c:v>
                </c:pt>
                <c:pt idx="2572">
                  <c:v>-117.43989999999992</c:v>
                </c:pt>
                <c:pt idx="2573">
                  <c:v>248.81672222222218</c:v>
                </c:pt>
                <c:pt idx="2574">
                  <c:v>52.123055555555574</c:v>
                </c:pt>
                <c:pt idx="2575">
                  <c:v>1594.5717978168784</c:v>
                </c:pt>
                <c:pt idx="2576">
                  <c:v>-249.58819318181824</c:v>
                </c:pt>
                <c:pt idx="2577">
                  <c:v>-6401.6684126984119</c:v>
                </c:pt>
                <c:pt idx="2578">
                  <c:v>-293.67434523809544</c:v>
                </c:pt>
                <c:pt idx="2579">
                  <c:v>574.72559259259253</c:v>
                </c:pt>
                <c:pt idx="2580">
                  <c:v>1231.4475555555553</c:v>
                </c:pt>
                <c:pt idx="2581">
                  <c:v>303.91138888888867</c:v>
                </c:pt>
                <c:pt idx="2582">
                  <c:v>-144.91458333333333</c:v>
                </c:pt>
                <c:pt idx="2583">
                  <c:v>7529.2433212121205</c:v>
                </c:pt>
                <c:pt idx="2584">
                  <c:v>-823.99616666666668</c:v>
                </c:pt>
                <c:pt idx="2585">
                  <c:v>89.998027514231467</c:v>
                </c:pt>
                <c:pt idx="2586">
                  <c:v>380.66771428571423</c:v>
                </c:pt>
                <c:pt idx="2587">
                  <c:v>-2377.3708333333329</c:v>
                </c:pt>
                <c:pt idx="2588">
                  <c:v>-219.12405072463773</c:v>
                </c:pt>
                <c:pt idx="2589">
                  <c:v>620.83941919191909</c:v>
                </c:pt>
                <c:pt idx="2590">
                  <c:v>109.58581383335734</c:v>
                </c:pt>
                <c:pt idx="2591">
                  <c:v>1535.391333333333</c:v>
                </c:pt>
                <c:pt idx="2592">
                  <c:v>1063.4882916666666</c:v>
                </c:pt>
                <c:pt idx="2593">
                  <c:v>405.06937500000004</c:v>
                </c:pt>
                <c:pt idx="2594">
                  <c:v>3106.8903100577645</c:v>
                </c:pt>
                <c:pt idx="2595">
                  <c:v>4939.7418333333326</c:v>
                </c:pt>
                <c:pt idx="2596">
                  <c:v>649.8245309437757</c:v>
                </c:pt>
                <c:pt idx="2597">
                  <c:v>-194.77102777777779</c:v>
                </c:pt>
                <c:pt idx="2598">
                  <c:v>892.34214285714279</c:v>
                </c:pt>
                <c:pt idx="2599">
                  <c:v>992.12611478582585</c:v>
                </c:pt>
                <c:pt idx="2600">
                  <c:v>-79.312416666666806</c:v>
                </c:pt>
                <c:pt idx="2601">
                  <c:v>1842.1516933333332</c:v>
                </c:pt>
                <c:pt idx="2602">
                  <c:v>-1015.7041666666668</c:v>
                </c:pt>
                <c:pt idx="2603">
                  <c:v>1184.3771666666667</c:v>
                </c:pt>
                <c:pt idx="2604">
                  <c:v>-423.29888888888894</c:v>
                </c:pt>
                <c:pt idx="2605">
                  <c:v>-5627.0596666666679</c:v>
                </c:pt>
                <c:pt idx="2606">
                  <c:v>-1874.7031666666669</c:v>
                </c:pt>
                <c:pt idx="2607">
                  <c:v>610.39949999999999</c:v>
                </c:pt>
                <c:pt idx="2608">
                  <c:v>-31.691083333333324</c:v>
                </c:pt>
                <c:pt idx="2609">
                  <c:v>769.36427083333331</c:v>
                </c:pt>
                <c:pt idx="2610">
                  <c:v>1216.2432500000002</c:v>
                </c:pt>
                <c:pt idx="2611">
                  <c:v>-487.1403333333335</c:v>
                </c:pt>
                <c:pt idx="2612">
                  <c:v>280.7945392156862</c:v>
                </c:pt>
                <c:pt idx="2613">
                  <c:v>90.675266666666673</c:v>
                </c:pt>
                <c:pt idx="2614">
                  <c:v>386.90172222222219</c:v>
                </c:pt>
                <c:pt idx="2615">
                  <c:v>5014.5895499999997</c:v>
                </c:pt>
                <c:pt idx="2616">
                  <c:v>2054.0015666666663</c:v>
                </c:pt>
                <c:pt idx="2617">
                  <c:v>-569.83533333333332</c:v>
                </c:pt>
                <c:pt idx="2618">
                  <c:v>-2106.9271924144309</c:v>
                </c:pt>
                <c:pt idx="2619">
                  <c:v>51.725000000000001</c:v>
                </c:pt>
                <c:pt idx="2620">
                  <c:v>4271.6459999999997</c:v>
                </c:pt>
                <c:pt idx="2621">
                  <c:v>747.59055555555551</c:v>
                </c:pt>
                <c:pt idx="2622">
                  <c:v>687.43263409090912</c:v>
                </c:pt>
                <c:pt idx="2623">
                  <c:v>752.4687970225126</c:v>
                </c:pt>
                <c:pt idx="2624">
                  <c:v>1063.9086666666665</c:v>
                </c:pt>
                <c:pt idx="2625">
                  <c:v>885.13608090426612</c:v>
                </c:pt>
                <c:pt idx="2626">
                  <c:v>931.68909600648385</c:v>
                </c:pt>
                <c:pt idx="2627">
                  <c:v>-164.66666666666666</c:v>
                </c:pt>
                <c:pt idx="2628">
                  <c:v>-1096.9644999999998</c:v>
                </c:pt>
                <c:pt idx="2629">
                  <c:v>-1148.6383004926108</c:v>
                </c:pt>
                <c:pt idx="2630">
                  <c:v>280.06939999999992</c:v>
                </c:pt>
                <c:pt idx="2631">
                  <c:v>-2111.2096999999999</c:v>
                </c:pt>
                <c:pt idx="2632">
                  <c:v>-126.60311111111112</c:v>
                </c:pt>
                <c:pt idx="2633">
                  <c:v>241.318725308642</c:v>
                </c:pt>
                <c:pt idx="2634">
                  <c:v>545.96871990740738</c:v>
                </c:pt>
                <c:pt idx="2635">
                  <c:v>-1840.8809265734269</c:v>
                </c:pt>
                <c:pt idx="2636">
                  <c:v>142.04133333333331</c:v>
                </c:pt>
                <c:pt idx="2637">
                  <c:v>2764.0653333333335</c:v>
                </c:pt>
                <c:pt idx="2638">
                  <c:v>185.60833333333335</c:v>
                </c:pt>
                <c:pt idx="2639">
                  <c:v>1477.8705</c:v>
                </c:pt>
                <c:pt idx="2640">
                  <c:v>2444.7296111111114</c:v>
                </c:pt>
                <c:pt idx="2641">
                  <c:v>-2006.7920000000001</c:v>
                </c:pt>
                <c:pt idx="2642">
                  <c:v>5856.3909999999996</c:v>
                </c:pt>
                <c:pt idx="2643">
                  <c:v>31.446583333333326</c:v>
                </c:pt>
                <c:pt idx="2644">
                  <c:v>120.20683333333334</c:v>
                </c:pt>
                <c:pt idx="2645">
                  <c:v>-596.73</c:v>
                </c:pt>
                <c:pt idx="2646">
                  <c:v>0.61133333333331541</c:v>
                </c:pt>
                <c:pt idx="2647">
                  <c:v>-167.04383333333337</c:v>
                </c:pt>
                <c:pt idx="2648">
                  <c:v>-849.2103333333331</c:v>
                </c:pt>
                <c:pt idx="2649">
                  <c:v>352.68824305555546</c:v>
                </c:pt>
                <c:pt idx="2650">
                  <c:v>2668.2424209690894</c:v>
                </c:pt>
                <c:pt idx="2651">
                  <c:v>40.169583333333257</c:v>
                </c:pt>
                <c:pt idx="2652">
                  <c:v>460.9330164926576</c:v>
                </c:pt>
                <c:pt idx="2653">
                  <c:v>317.29326666666663</c:v>
                </c:pt>
                <c:pt idx="2654">
                  <c:v>321.31773611111106</c:v>
                </c:pt>
                <c:pt idx="2655">
                  <c:v>-1326.1667500000001</c:v>
                </c:pt>
                <c:pt idx="2656">
                  <c:v>-183.61394444444474</c:v>
                </c:pt>
                <c:pt idx="2657">
                  <c:v>1565.0530687830687</c:v>
                </c:pt>
                <c:pt idx="2658">
                  <c:v>175.43861111111119</c:v>
                </c:pt>
                <c:pt idx="2659">
                  <c:v>-2736.2459999999996</c:v>
                </c:pt>
                <c:pt idx="2660">
                  <c:v>-3703.9778333333338</c:v>
                </c:pt>
                <c:pt idx="2661">
                  <c:v>-3458.3444444444444</c:v>
                </c:pt>
                <c:pt idx="2662">
                  <c:v>286.64547101449278</c:v>
                </c:pt>
                <c:pt idx="2663">
                  <c:v>-50.784888888888894</c:v>
                </c:pt>
                <c:pt idx="2664">
                  <c:v>362.91765934065933</c:v>
                </c:pt>
                <c:pt idx="2665">
                  <c:v>16.522222222222222</c:v>
                </c:pt>
                <c:pt idx="2666">
                  <c:v>511.67316666666665</c:v>
                </c:pt>
                <c:pt idx="2667">
                  <c:v>157.24531746031744</c:v>
                </c:pt>
                <c:pt idx="2668">
                  <c:v>-853.72093055555558</c:v>
                </c:pt>
                <c:pt idx="2669">
                  <c:v>2770.1570996732025</c:v>
                </c:pt>
                <c:pt idx="2670">
                  <c:v>55.218555555555518</c:v>
                </c:pt>
                <c:pt idx="2671">
                  <c:v>526.23066666666671</c:v>
                </c:pt>
                <c:pt idx="2672">
                  <c:v>-187.51341310541306</c:v>
                </c:pt>
                <c:pt idx="2673">
                  <c:v>115.02666666666664</c:v>
                </c:pt>
                <c:pt idx="2674">
                  <c:v>2407.1061666666669</c:v>
                </c:pt>
                <c:pt idx="2675">
                  <c:v>2006.3233333333335</c:v>
                </c:pt>
                <c:pt idx="2676">
                  <c:v>452.99899784310702</c:v>
                </c:pt>
                <c:pt idx="2677">
                  <c:v>2387.1918472222223</c:v>
                </c:pt>
                <c:pt idx="2678">
                  <c:v>370.01333333333332</c:v>
                </c:pt>
                <c:pt idx="2679">
                  <c:v>507.31697916666667</c:v>
                </c:pt>
                <c:pt idx="2680">
                  <c:v>158.86047222222214</c:v>
                </c:pt>
                <c:pt idx="2681">
                  <c:v>1588.5299047619046</c:v>
                </c:pt>
                <c:pt idx="2682">
                  <c:v>2425.5670833333338</c:v>
                </c:pt>
                <c:pt idx="2683">
                  <c:v>-704.75716666666665</c:v>
                </c:pt>
                <c:pt idx="2684">
                  <c:v>3877.9503333333328</c:v>
                </c:pt>
                <c:pt idx="2685">
                  <c:v>4724.5030760183145</c:v>
                </c:pt>
                <c:pt idx="2686">
                  <c:v>1500.9356206748273</c:v>
                </c:pt>
                <c:pt idx="2687">
                  <c:v>-118.16927777777778</c:v>
                </c:pt>
                <c:pt idx="2688">
                  <c:v>174.03859999999995</c:v>
                </c:pt>
                <c:pt idx="2689">
                  <c:v>411.03305300245103</c:v>
                </c:pt>
                <c:pt idx="2690">
                  <c:v>-7.0776666666666488</c:v>
                </c:pt>
                <c:pt idx="2691">
                  <c:v>-141.68489999999989</c:v>
                </c:pt>
                <c:pt idx="2692">
                  <c:v>-897.41025000000002</c:v>
                </c:pt>
                <c:pt idx="2693">
                  <c:v>-1264.3764444444444</c:v>
                </c:pt>
                <c:pt idx="2694">
                  <c:v>-1514.4267373015873</c:v>
                </c:pt>
                <c:pt idx="2695">
                  <c:v>-4305.6875</c:v>
                </c:pt>
                <c:pt idx="2696">
                  <c:v>-120.74566666666669</c:v>
                </c:pt>
                <c:pt idx="2697">
                  <c:v>181.42449999999999</c:v>
                </c:pt>
                <c:pt idx="2698">
                  <c:v>20.03245238095235</c:v>
                </c:pt>
                <c:pt idx="2699">
                  <c:v>369.1619150326797</c:v>
                </c:pt>
                <c:pt idx="2700">
                  <c:v>3483.2647777777784</c:v>
                </c:pt>
                <c:pt idx="2701">
                  <c:v>4139.3709407407405</c:v>
                </c:pt>
                <c:pt idx="2702">
                  <c:v>-500.55889583333328</c:v>
                </c:pt>
                <c:pt idx="2703">
                  <c:v>639.47133333333329</c:v>
                </c:pt>
                <c:pt idx="2704">
                  <c:v>-1006.6309047619047</c:v>
                </c:pt>
                <c:pt idx="2705">
                  <c:v>1900.105583333333</c:v>
                </c:pt>
                <c:pt idx="2706">
                  <c:v>2665.5809999999997</c:v>
                </c:pt>
                <c:pt idx="2707">
                  <c:v>2269.4562666666666</c:v>
                </c:pt>
                <c:pt idx="2708">
                  <c:v>45.565999999999995</c:v>
                </c:pt>
                <c:pt idx="2709">
                  <c:v>-2.0276111111111086</c:v>
                </c:pt>
                <c:pt idx="2710">
                  <c:v>295.23181999999997</c:v>
                </c:pt>
                <c:pt idx="2711">
                  <c:v>1436.8952499999998</c:v>
                </c:pt>
                <c:pt idx="2712">
                  <c:v>260.59579166666663</c:v>
                </c:pt>
                <c:pt idx="2713">
                  <c:v>73.342249999999964</c:v>
                </c:pt>
                <c:pt idx="2714">
                  <c:v>289.94874999999996</c:v>
                </c:pt>
                <c:pt idx="2715">
                  <c:v>436.62524999999999</c:v>
                </c:pt>
                <c:pt idx="2716">
                  <c:v>763.90254901960782</c:v>
                </c:pt>
                <c:pt idx="2717">
                  <c:v>-192.54916666666668</c:v>
                </c:pt>
                <c:pt idx="2718">
                  <c:v>2549.5025000000001</c:v>
                </c:pt>
                <c:pt idx="2719">
                  <c:v>206.40423905723904</c:v>
                </c:pt>
                <c:pt idx="2720">
                  <c:v>-86.162611111111161</c:v>
                </c:pt>
                <c:pt idx="2721">
                  <c:v>150.84580952380952</c:v>
                </c:pt>
                <c:pt idx="2722">
                  <c:v>806.24249999999995</c:v>
                </c:pt>
                <c:pt idx="2723">
                  <c:v>856.53056666666669</c:v>
                </c:pt>
                <c:pt idx="2724">
                  <c:v>528.3223888888889</c:v>
                </c:pt>
                <c:pt idx="2725">
                  <c:v>4199.8136249999998</c:v>
                </c:pt>
                <c:pt idx="2726">
                  <c:v>320.86414468864467</c:v>
                </c:pt>
                <c:pt idx="2727">
                  <c:v>447.17019135453916</c:v>
                </c:pt>
                <c:pt idx="2728">
                  <c:v>795.90666666666675</c:v>
                </c:pt>
                <c:pt idx="2729">
                  <c:v>642.23990079365069</c:v>
                </c:pt>
                <c:pt idx="2730">
                  <c:v>-3095.8255555555556</c:v>
                </c:pt>
                <c:pt idx="2731">
                  <c:v>-604.1491666666667</c:v>
                </c:pt>
                <c:pt idx="2732">
                  <c:v>223.36056250000001</c:v>
                </c:pt>
                <c:pt idx="2733">
                  <c:v>-166.49174603174603</c:v>
                </c:pt>
                <c:pt idx="2734">
                  <c:v>408.75159444444444</c:v>
                </c:pt>
                <c:pt idx="2735">
                  <c:v>98.073611111111063</c:v>
                </c:pt>
                <c:pt idx="2736">
                  <c:v>1215.7378343253968</c:v>
                </c:pt>
                <c:pt idx="2737">
                  <c:v>-159.2223333333333</c:v>
                </c:pt>
                <c:pt idx="2738">
                  <c:v>254.49185185185186</c:v>
                </c:pt>
                <c:pt idx="2739">
                  <c:v>-228.73976147094822</c:v>
                </c:pt>
                <c:pt idx="2740">
                  <c:v>1430.0192777777777</c:v>
                </c:pt>
                <c:pt idx="2741">
                  <c:v>182.08529365079366</c:v>
                </c:pt>
                <c:pt idx="2742">
                  <c:v>-9574.6203333333324</c:v>
                </c:pt>
                <c:pt idx="2743">
                  <c:v>464.03523999581802</c:v>
                </c:pt>
                <c:pt idx="2744">
                  <c:v>192.65436666666665</c:v>
                </c:pt>
                <c:pt idx="2745">
                  <c:v>2060.2665114379083</c:v>
                </c:pt>
                <c:pt idx="2746">
                  <c:v>2114.0495555555553</c:v>
                </c:pt>
                <c:pt idx="2747">
                  <c:v>139.80259259259256</c:v>
                </c:pt>
                <c:pt idx="2748">
                  <c:v>728.25278373015863</c:v>
                </c:pt>
                <c:pt idx="2749">
                  <c:v>-374.10099999999994</c:v>
                </c:pt>
                <c:pt idx="2750">
                  <c:v>7272.9170000000004</c:v>
                </c:pt>
                <c:pt idx="2751">
                  <c:v>-9998.5931111111113</c:v>
                </c:pt>
                <c:pt idx="2752">
                  <c:v>1143.7152361111109</c:v>
                </c:pt>
                <c:pt idx="2753">
                  <c:v>222.26750000000004</c:v>
                </c:pt>
                <c:pt idx="2754">
                  <c:v>-56.252166666666675</c:v>
                </c:pt>
                <c:pt idx="2755">
                  <c:v>7126.2082026143789</c:v>
                </c:pt>
                <c:pt idx="2756">
                  <c:v>-208.190303030303</c:v>
                </c:pt>
                <c:pt idx="2757">
                  <c:v>872.52674999999999</c:v>
                </c:pt>
                <c:pt idx="2758">
                  <c:v>537.33901151515147</c:v>
                </c:pt>
                <c:pt idx="2759">
                  <c:v>3227.4224761904757</c:v>
                </c:pt>
                <c:pt idx="2760">
                  <c:v>-1442.6625000000001</c:v>
                </c:pt>
                <c:pt idx="2761">
                  <c:v>287.41916666666663</c:v>
                </c:pt>
                <c:pt idx="2762">
                  <c:v>2716.1213809523806</c:v>
                </c:pt>
                <c:pt idx="2763">
                  <c:v>-4883.7412777777781</c:v>
                </c:pt>
                <c:pt idx="2764">
                  <c:v>1276.3289172302468</c:v>
                </c:pt>
                <c:pt idx="2765">
                  <c:v>-410.03341666666682</c:v>
                </c:pt>
                <c:pt idx="2766">
                  <c:v>305.02820833333334</c:v>
                </c:pt>
                <c:pt idx="2767">
                  <c:v>413.36499999999984</c:v>
                </c:pt>
                <c:pt idx="2768">
                  <c:v>739.01543253968248</c:v>
                </c:pt>
                <c:pt idx="2769">
                  <c:v>-72.464722222222235</c:v>
                </c:pt>
                <c:pt idx="2770">
                  <c:v>378.10058741258734</c:v>
                </c:pt>
                <c:pt idx="2771">
                  <c:v>2951.135055555555</c:v>
                </c:pt>
                <c:pt idx="2772">
                  <c:v>2807.2665000000002</c:v>
                </c:pt>
                <c:pt idx="2773">
                  <c:v>1463.0492896729031</c:v>
                </c:pt>
                <c:pt idx="2774">
                  <c:v>684.6812666666666</c:v>
                </c:pt>
                <c:pt idx="2775">
                  <c:v>276.705369047619</c:v>
                </c:pt>
                <c:pt idx="2776">
                  <c:v>338.71566666666666</c:v>
                </c:pt>
                <c:pt idx="2777">
                  <c:v>-502.73538888888896</c:v>
                </c:pt>
                <c:pt idx="2778">
                  <c:v>-33.125499999999995</c:v>
                </c:pt>
                <c:pt idx="2779">
                  <c:v>1180.0599206349204</c:v>
                </c:pt>
                <c:pt idx="2780">
                  <c:v>-661.0524999999999</c:v>
                </c:pt>
                <c:pt idx="2781">
                  <c:v>-343.16469275893195</c:v>
                </c:pt>
                <c:pt idx="2782">
                  <c:v>3471.3687777777777</c:v>
                </c:pt>
                <c:pt idx="2783">
                  <c:v>517.23583333333352</c:v>
                </c:pt>
                <c:pt idx="2784">
                  <c:v>-2087.8556111111116</c:v>
                </c:pt>
                <c:pt idx="2785">
                  <c:v>-556.59719444444443</c:v>
                </c:pt>
                <c:pt idx="2786">
                  <c:v>2874.9969788096223</c:v>
                </c:pt>
                <c:pt idx="2787">
                  <c:v>-1793.5526666666665</c:v>
                </c:pt>
                <c:pt idx="2788">
                  <c:v>2207.2522222222219</c:v>
                </c:pt>
                <c:pt idx="2789">
                  <c:v>586.00411111111111</c:v>
                </c:pt>
                <c:pt idx="2790">
                  <c:v>705.31080392156855</c:v>
                </c:pt>
                <c:pt idx="2791">
                  <c:v>506.8001666666666</c:v>
                </c:pt>
                <c:pt idx="2792">
                  <c:v>850.68274640522884</c:v>
                </c:pt>
                <c:pt idx="2793">
                  <c:v>508.5681296296296</c:v>
                </c:pt>
                <c:pt idx="2794">
                  <c:v>-447.19466666666671</c:v>
                </c:pt>
                <c:pt idx="2795">
                  <c:v>591.69083333333333</c:v>
                </c:pt>
                <c:pt idx="2796">
                  <c:v>790.02808333333326</c:v>
                </c:pt>
                <c:pt idx="2797">
                  <c:v>1739.169431812549</c:v>
                </c:pt>
                <c:pt idx="2798">
                  <c:v>2224.9118333333331</c:v>
                </c:pt>
                <c:pt idx="2799">
                  <c:v>-472.27648611111113</c:v>
                </c:pt>
                <c:pt idx="2800">
                  <c:v>2159.598</c:v>
                </c:pt>
                <c:pt idx="2801">
                  <c:v>3453.4652864923751</c:v>
                </c:pt>
                <c:pt idx="2802">
                  <c:v>-85.230833333333223</c:v>
                </c:pt>
                <c:pt idx="2803">
                  <c:v>3328.6077555555553</c:v>
                </c:pt>
                <c:pt idx="2804">
                  <c:v>193.71433333333326</c:v>
                </c:pt>
                <c:pt idx="2805">
                  <c:v>-3268.5255833333335</c:v>
                </c:pt>
                <c:pt idx="2806">
                  <c:v>1228.6274825396824</c:v>
                </c:pt>
                <c:pt idx="2807">
                  <c:v>376.93066435185182</c:v>
                </c:pt>
                <c:pt idx="2808">
                  <c:v>1809.1305</c:v>
                </c:pt>
                <c:pt idx="2809">
                  <c:v>902.99039999999968</c:v>
                </c:pt>
                <c:pt idx="2810">
                  <c:v>272.72140000000007</c:v>
                </c:pt>
                <c:pt idx="2811">
                  <c:v>-456.98258333333348</c:v>
                </c:pt>
                <c:pt idx="2812">
                  <c:v>985.96162931839399</c:v>
                </c:pt>
                <c:pt idx="2813">
                  <c:v>-2911.5965555555558</c:v>
                </c:pt>
                <c:pt idx="2814">
                  <c:v>2193.2588835978836</c:v>
                </c:pt>
                <c:pt idx="2815">
                  <c:v>1554.9108571428569</c:v>
                </c:pt>
                <c:pt idx="2816">
                  <c:v>-295.08666666666664</c:v>
                </c:pt>
                <c:pt idx="2817">
                  <c:v>-941.58972222222201</c:v>
                </c:pt>
                <c:pt idx="2818">
                  <c:v>997.33316666666667</c:v>
                </c:pt>
                <c:pt idx="2819">
                  <c:v>757.68972222222203</c:v>
                </c:pt>
                <c:pt idx="2820">
                  <c:v>-487.81345833333336</c:v>
                </c:pt>
                <c:pt idx="2821">
                  <c:v>1574.815527777778</c:v>
                </c:pt>
                <c:pt idx="2822">
                  <c:v>137.53396666666666</c:v>
                </c:pt>
                <c:pt idx="2823">
                  <c:v>3965.2308333333335</c:v>
                </c:pt>
                <c:pt idx="2824">
                  <c:v>2406.4718000000003</c:v>
                </c:pt>
                <c:pt idx="2825">
                  <c:v>693.96283333333338</c:v>
                </c:pt>
                <c:pt idx="2826">
                  <c:v>-248.45605303030302</c:v>
                </c:pt>
                <c:pt idx="2827">
                  <c:v>-2266.2400000000002</c:v>
                </c:pt>
                <c:pt idx="2828">
                  <c:v>-309.02766666666662</c:v>
                </c:pt>
                <c:pt idx="2829">
                  <c:v>305.89136111111111</c:v>
                </c:pt>
                <c:pt idx="2830">
                  <c:v>404.67117928026772</c:v>
                </c:pt>
                <c:pt idx="2831">
                  <c:v>2012.8754043040292</c:v>
                </c:pt>
                <c:pt idx="2832">
                  <c:v>-598.2972222222221</c:v>
                </c:pt>
                <c:pt idx="2833">
                  <c:v>59.670370370370371</c:v>
                </c:pt>
                <c:pt idx="2834">
                  <c:v>-36.220326062467961</c:v>
                </c:pt>
                <c:pt idx="2835">
                  <c:v>-2278.3228333333336</c:v>
                </c:pt>
                <c:pt idx="2836">
                  <c:v>190.9971121212121</c:v>
                </c:pt>
                <c:pt idx="2837">
                  <c:v>143.88583333333335</c:v>
                </c:pt>
                <c:pt idx="2838">
                  <c:v>-1194.3762611111113</c:v>
                </c:pt>
                <c:pt idx="2839">
                  <c:v>635.37665432098777</c:v>
                </c:pt>
                <c:pt idx="2840">
                  <c:v>-432.99166666666662</c:v>
                </c:pt>
                <c:pt idx="2841">
                  <c:v>2599.4242619047618</c:v>
                </c:pt>
                <c:pt idx="2842">
                  <c:v>1406.9995705128206</c:v>
                </c:pt>
                <c:pt idx="2843">
                  <c:v>534.05599999999993</c:v>
                </c:pt>
                <c:pt idx="2844">
                  <c:v>-85.834722222222808</c:v>
                </c:pt>
                <c:pt idx="2845">
                  <c:v>886.27619444444429</c:v>
                </c:pt>
                <c:pt idx="2846">
                  <c:v>359.16866666666664</c:v>
                </c:pt>
                <c:pt idx="2847">
                  <c:v>5089.442101190476</c:v>
                </c:pt>
                <c:pt idx="2848">
                  <c:v>-105.93333333333334</c:v>
                </c:pt>
                <c:pt idx="2849">
                  <c:v>-122.28276666666666</c:v>
                </c:pt>
                <c:pt idx="2850">
                  <c:v>-1191.9107638888888</c:v>
                </c:pt>
                <c:pt idx="2851">
                  <c:v>-2927.851215277778</c:v>
                </c:pt>
                <c:pt idx="2852">
                  <c:v>280.4731666666666</c:v>
                </c:pt>
                <c:pt idx="2853">
                  <c:v>1238.2920000000001</c:v>
                </c:pt>
                <c:pt idx="2854">
                  <c:v>170.39277777777772</c:v>
                </c:pt>
                <c:pt idx="2855">
                  <c:v>-550.08702989898995</c:v>
                </c:pt>
                <c:pt idx="2856">
                  <c:v>3215.2805427350427</c:v>
                </c:pt>
                <c:pt idx="2857">
                  <c:v>40134.63758333333</c:v>
                </c:pt>
                <c:pt idx="2858">
                  <c:v>-2628.7277777777776</c:v>
                </c:pt>
                <c:pt idx="2859">
                  <c:v>-501.21620000000001</c:v>
                </c:pt>
                <c:pt idx="2860">
                  <c:v>-2750.9557555555552</c:v>
                </c:pt>
                <c:pt idx="2861">
                  <c:v>514.03142232671541</c:v>
                </c:pt>
                <c:pt idx="2862">
                  <c:v>185.12792592592595</c:v>
                </c:pt>
                <c:pt idx="2863">
                  <c:v>618.9256398809523</c:v>
                </c:pt>
                <c:pt idx="2864">
                  <c:v>-34.629466666666673</c:v>
                </c:pt>
                <c:pt idx="2865">
                  <c:v>379.72749999999974</c:v>
                </c:pt>
                <c:pt idx="2866">
                  <c:v>1526.7521666666664</c:v>
                </c:pt>
                <c:pt idx="2867">
                  <c:v>1479.0076228070175</c:v>
                </c:pt>
                <c:pt idx="2868">
                  <c:v>1792.6166879160264</c:v>
                </c:pt>
                <c:pt idx="2869">
                  <c:v>896.96375</c:v>
                </c:pt>
                <c:pt idx="2870">
                  <c:v>768.72888888888883</c:v>
                </c:pt>
                <c:pt idx="2871">
                  <c:v>1244.0999460317457</c:v>
                </c:pt>
                <c:pt idx="2872">
                  <c:v>642.09318518518512</c:v>
                </c:pt>
                <c:pt idx="2873">
                  <c:v>1017.0546666666665</c:v>
                </c:pt>
                <c:pt idx="2874">
                  <c:v>-97.99222222222231</c:v>
                </c:pt>
                <c:pt idx="2875">
                  <c:v>-422.57643333333334</c:v>
                </c:pt>
                <c:pt idx="2876">
                  <c:v>1089.9200733333334</c:v>
                </c:pt>
                <c:pt idx="2877">
                  <c:v>145.82771428571436</c:v>
                </c:pt>
                <c:pt idx="2878">
                  <c:v>-43.755201269520278</c:v>
                </c:pt>
                <c:pt idx="2879">
                  <c:v>-126.84017426187431</c:v>
                </c:pt>
                <c:pt idx="2880">
                  <c:v>-770.9044124579126</c:v>
                </c:pt>
                <c:pt idx="2881">
                  <c:v>3710.0025437710433</c:v>
                </c:pt>
                <c:pt idx="2882">
                  <c:v>803.19106929181942</c:v>
                </c:pt>
                <c:pt idx="2883">
                  <c:v>119.28938888888888</c:v>
                </c:pt>
                <c:pt idx="2884">
                  <c:v>177.29749999999999</c:v>
                </c:pt>
                <c:pt idx="2885">
                  <c:v>-308.541</c:v>
                </c:pt>
                <c:pt idx="2886">
                  <c:v>515.11491666666666</c:v>
                </c:pt>
                <c:pt idx="2887">
                  <c:v>3107.4418851851847</c:v>
                </c:pt>
                <c:pt idx="2888">
                  <c:v>-1720.9799999999998</c:v>
                </c:pt>
                <c:pt idx="2889">
                  <c:v>792.34319444444418</c:v>
                </c:pt>
                <c:pt idx="2890">
                  <c:v>182.76508333333322</c:v>
                </c:pt>
                <c:pt idx="2891">
                  <c:v>142.02334722222244</c:v>
                </c:pt>
                <c:pt idx="2892">
                  <c:v>3.5673571428571478</c:v>
                </c:pt>
                <c:pt idx="2893">
                  <c:v>1883.5470972222222</c:v>
                </c:pt>
                <c:pt idx="2894">
                  <c:v>-133.6338425925926</c:v>
                </c:pt>
                <c:pt idx="2895">
                  <c:v>336.7388710835059</c:v>
                </c:pt>
                <c:pt idx="2896">
                  <c:v>3054.9014999999999</c:v>
                </c:pt>
                <c:pt idx="2897">
                  <c:v>-727.39549999999997</c:v>
                </c:pt>
                <c:pt idx="2898">
                  <c:v>-193.54722222222222</c:v>
                </c:pt>
                <c:pt idx="2899">
                  <c:v>1016.9453749999999</c:v>
                </c:pt>
                <c:pt idx="2900">
                  <c:v>416.33750000000009</c:v>
                </c:pt>
                <c:pt idx="2901">
                  <c:v>-839.16638095238079</c:v>
                </c:pt>
                <c:pt idx="2902">
                  <c:v>6.5486180555555977</c:v>
                </c:pt>
                <c:pt idx="2903">
                  <c:v>-1038.6243333333334</c:v>
                </c:pt>
                <c:pt idx="2904">
                  <c:v>-118.18308333333334</c:v>
                </c:pt>
                <c:pt idx="2905">
                  <c:v>326.54500000000007</c:v>
                </c:pt>
                <c:pt idx="2906">
                  <c:v>333.38036111111109</c:v>
                </c:pt>
                <c:pt idx="2907">
                  <c:v>3511.1364743589743</c:v>
                </c:pt>
                <c:pt idx="2908">
                  <c:v>1415.5952083333334</c:v>
                </c:pt>
                <c:pt idx="2909">
                  <c:v>-197.7221944444444</c:v>
                </c:pt>
                <c:pt idx="2910">
                  <c:v>-465.82222222222225</c:v>
                </c:pt>
                <c:pt idx="2911">
                  <c:v>-296.63058333333328</c:v>
                </c:pt>
                <c:pt idx="2912">
                  <c:v>164.67166666666648</c:v>
                </c:pt>
                <c:pt idx="2913">
                  <c:v>927.41056915090815</c:v>
                </c:pt>
                <c:pt idx="2914">
                  <c:v>237.79024967320265</c:v>
                </c:pt>
                <c:pt idx="2915">
                  <c:v>1316.8053266787658</c:v>
                </c:pt>
                <c:pt idx="2916">
                  <c:v>6064.1143602430557</c:v>
                </c:pt>
                <c:pt idx="2917">
                  <c:v>128.16999999999999</c:v>
                </c:pt>
                <c:pt idx="2918">
                  <c:v>96.946250000000006</c:v>
                </c:pt>
                <c:pt idx="2919">
                  <c:v>628.40913888888883</c:v>
                </c:pt>
                <c:pt idx="2920">
                  <c:v>279.77722222222218</c:v>
                </c:pt>
                <c:pt idx="2921">
                  <c:v>95.484238383838388</c:v>
                </c:pt>
                <c:pt idx="2922">
                  <c:v>-161.70149999999995</c:v>
                </c:pt>
                <c:pt idx="2923">
                  <c:v>8.0231666666666683</c:v>
                </c:pt>
                <c:pt idx="2924">
                  <c:v>3128.9945000000002</c:v>
                </c:pt>
                <c:pt idx="2925">
                  <c:v>-3887.6711111111113</c:v>
                </c:pt>
                <c:pt idx="2926">
                  <c:v>9036.1638888888883</c:v>
                </c:pt>
                <c:pt idx="2927">
                  <c:v>-460.14166666666665</c:v>
                </c:pt>
                <c:pt idx="2928">
                  <c:v>1252.05</c:v>
                </c:pt>
                <c:pt idx="2929">
                  <c:v>-637.11916666666673</c:v>
                </c:pt>
                <c:pt idx="2930">
                  <c:v>-2672.9195</c:v>
                </c:pt>
                <c:pt idx="2931">
                  <c:v>-289.57166666666552</c:v>
                </c:pt>
                <c:pt idx="2932">
                  <c:v>-689.56861111111118</c:v>
                </c:pt>
                <c:pt idx="2933">
                  <c:v>404.33911111111109</c:v>
                </c:pt>
                <c:pt idx="2934">
                  <c:v>9.1614999999999966</c:v>
                </c:pt>
                <c:pt idx="2935">
                  <c:v>599.221</c:v>
                </c:pt>
                <c:pt idx="2936">
                  <c:v>156.86114351851856</c:v>
                </c:pt>
                <c:pt idx="2937">
                  <c:v>-60.815100000000065</c:v>
                </c:pt>
                <c:pt idx="2938">
                  <c:v>31.667280701754382</c:v>
                </c:pt>
                <c:pt idx="2939">
                  <c:v>2697.0375555555547</c:v>
                </c:pt>
                <c:pt idx="2940">
                  <c:v>17.409694444444426</c:v>
                </c:pt>
                <c:pt idx="2941">
                  <c:v>-2356.7055</c:v>
                </c:pt>
                <c:pt idx="2942">
                  <c:v>1632.430111111111</c:v>
                </c:pt>
                <c:pt idx="2943">
                  <c:v>-1483.2918636363636</c:v>
                </c:pt>
                <c:pt idx="2944">
                  <c:v>601.57266666666658</c:v>
                </c:pt>
                <c:pt idx="2945">
                  <c:v>-140.34824219001607</c:v>
                </c:pt>
                <c:pt idx="2946">
                  <c:v>1053.2378333333334</c:v>
                </c:pt>
                <c:pt idx="2947">
                  <c:v>-151.54083333333332</c:v>
                </c:pt>
                <c:pt idx="2948">
                  <c:v>375.43916666666655</c:v>
                </c:pt>
                <c:pt idx="2949">
                  <c:v>0</c:v>
                </c:pt>
                <c:pt idx="2950">
                  <c:v>-948.97069444444423</c:v>
                </c:pt>
                <c:pt idx="2951">
                  <c:v>2495.9020666666661</c:v>
                </c:pt>
                <c:pt idx="2952">
                  <c:v>-361.49833333333339</c:v>
                </c:pt>
                <c:pt idx="2953">
                  <c:v>-337.58</c:v>
                </c:pt>
                <c:pt idx="2954">
                  <c:v>-319.95671291866029</c:v>
                </c:pt>
                <c:pt idx="2955">
                  <c:v>936.21478333333334</c:v>
                </c:pt>
                <c:pt idx="2956">
                  <c:v>15374.693333333335</c:v>
                </c:pt>
                <c:pt idx="2957">
                  <c:v>-505.52700000000004</c:v>
                </c:pt>
                <c:pt idx="2958">
                  <c:v>51.933333333333394</c:v>
                </c:pt>
                <c:pt idx="2959">
                  <c:v>227.14833333333334</c:v>
                </c:pt>
                <c:pt idx="2960">
                  <c:v>210.19446198830406</c:v>
                </c:pt>
                <c:pt idx="2961">
                  <c:v>1045.1254166666668</c:v>
                </c:pt>
                <c:pt idx="2962">
                  <c:v>918.57680555555544</c:v>
                </c:pt>
                <c:pt idx="2963">
                  <c:v>32.776666666666664</c:v>
                </c:pt>
                <c:pt idx="2964">
                  <c:v>-1146.3229444444444</c:v>
                </c:pt>
                <c:pt idx="2965">
                  <c:v>928.0814444444444</c:v>
                </c:pt>
                <c:pt idx="2966">
                  <c:v>252.64116666666663</c:v>
                </c:pt>
                <c:pt idx="2967">
                  <c:v>-5.5936111111111115</c:v>
                </c:pt>
                <c:pt idx="2968">
                  <c:v>295.78447058823531</c:v>
                </c:pt>
                <c:pt idx="2969">
                  <c:v>-535.90172966507168</c:v>
                </c:pt>
                <c:pt idx="2970">
                  <c:v>997.9639999999996</c:v>
                </c:pt>
                <c:pt idx="2971">
                  <c:v>117.77856250000001</c:v>
                </c:pt>
                <c:pt idx="2972">
                  <c:v>2788.9895352861204</c:v>
                </c:pt>
                <c:pt idx="2973">
                  <c:v>495.22666666666669</c:v>
                </c:pt>
                <c:pt idx="2974">
                  <c:v>-240.24661111111106</c:v>
                </c:pt>
                <c:pt idx="2975">
                  <c:v>1457.457782051282</c:v>
                </c:pt>
                <c:pt idx="2976">
                  <c:v>-701.24166666666667</c:v>
                </c:pt>
                <c:pt idx="2977">
                  <c:v>1829.7214444444444</c:v>
                </c:pt>
                <c:pt idx="2978">
                  <c:v>-8514.0195000000003</c:v>
                </c:pt>
                <c:pt idx="2979">
                  <c:v>-368.72255555555557</c:v>
                </c:pt>
                <c:pt idx="2980">
                  <c:v>-265.18497321428578</c:v>
                </c:pt>
                <c:pt idx="2981">
                  <c:v>87.71041666666666</c:v>
                </c:pt>
                <c:pt idx="2982">
                  <c:v>8226.9126388888872</c:v>
                </c:pt>
                <c:pt idx="2983">
                  <c:v>-73.665694444444384</c:v>
                </c:pt>
                <c:pt idx="2984">
                  <c:v>2424.5600833333333</c:v>
                </c:pt>
                <c:pt idx="2985">
                  <c:v>1371.9047407407406</c:v>
                </c:pt>
                <c:pt idx="2986">
                  <c:v>358.65883333333335</c:v>
                </c:pt>
                <c:pt idx="2987">
                  <c:v>-49.795559262414677</c:v>
                </c:pt>
                <c:pt idx="2988">
                  <c:v>-268.91162500000002</c:v>
                </c:pt>
                <c:pt idx="2989">
                  <c:v>-9504.0559999999987</c:v>
                </c:pt>
                <c:pt idx="2990">
                  <c:v>2438.1001666666671</c:v>
                </c:pt>
                <c:pt idx="2991">
                  <c:v>-310.58688359788403</c:v>
                </c:pt>
                <c:pt idx="2992">
                  <c:v>-3077.3369444444447</c:v>
                </c:pt>
                <c:pt idx="2993">
                  <c:v>4176.0433333333331</c:v>
                </c:pt>
                <c:pt idx="2994">
                  <c:v>1632.8833333333332</c:v>
                </c:pt>
                <c:pt idx="2995">
                  <c:v>1379.3028861111113</c:v>
                </c:pt>
                <c:pt idx="2996">
                  <c:v>-4498.2775000000001</c:v>
                </c:pt>
                <c:pt idx="2997">
                  <c:v>9216.6129166666669</c:v>
                </c:pt>
                <c:pt idx="2998">
                  <c:v>-1419.6672222222223</c:v>
                </c:pt>
                <c:pt idx="2999">
                  <c:v>398.596857142857</c:v>
                </c:pt>
                <c:pt idx="3000">
                  <c:v>471.30016666666666</c:v>
                </c:pt>
                <c:pt idx="3001">
                  <c:v>4516.1660000000002</c:v>
                </c:pt>
                <c:pt idx="3002">
                  <c:v>1677.2018333333333</c:v>
                </c:pt>
                <c:pt idx="3003">
                  <c:v>-1097.4463333333333</c:v>
                </c:pt>
                <c:pt idx="3004">
                  <c:v>271.49546666666663</c:v>
                </c:pt>
                <c:pt idx="3005">
                  <c:v>-630.69500000000005</c:v>
                </c:pt>
                <c:pt idx="3006">
                  <c:v>228.81785714285709</c:v>
                </c:pt>
                <c:pt idx="3007">
                  <c:v>-2932.4636666666665</c:v>
                </c:pt>
                <c:pt idx="3008">
                  <c:v>5081.1496944444443</c:v>
                </c:pt>
                <c:pt idx="3009">
                  <c:v>-1269.4194412393169</c:v>
                </c:pt>
                <c:pt idx="3010">
                  <c:v>1729.4073333333336</c:v>
                </c:pt>
                <c:pt idx="3011">
                  <c:v>-333.69329166666665</c:v>
                </c:pt>
                <c:pt idx="3012">
                  <c:v>560.25416666666661</c:v>
                </c:pt>
                <c:pt idx="3013">
                  <c:v>-224.08358333333334</c:v>
                </c:pt>
                <c:pt idx="3014">
                  <c:v>-113.70722222222223</c:v>
                </c:pt>
                <c:pt idx="3015">
                  <c:v>1324.2705592105262</c:v>
                </c:pt>
                <c:pt idx="3016">
                  <c:v>395.52408333333329</c:v>
                </c:pt>
                <c:pt idx="3017">
                  <c:v>-1033.1982</c:v>
                </c:pt>
                <c:pt idx="3018">
                  <c:v>3634.3992222222223</c:v>
                </c:pt>
                <c:pt idx="3019">
                  <c:v>245.00084222534215</c:v>
                </c:pt>
                <c:pt idx="3020">
                  <c:v>-194.29833333333332</c:v>
                </c:pt>
                <c:pt idx="3021">
                  <c:v>110.33885555555555</c:v>
                </c:pt>
                <c:pt idx="3022">
                  <c:v>119.04472222222221</c:v>
                </c:pt>
                <c:pt idx="3023">
                  <c:v>-69.537266666666667</c:v>
                </c:pt>
                <c:pt idx="3024">
                  <c:v>197.07350000000005</c:v>
                </c:pt>
                <c:pt idx="3025">
                  <c:v>-590.4858726851852</c:v>
                </c:pt>
                <c:pt idx="3026">
                  <c:v>-989.93111111111102</c:v>
                </c:pt>
                <c:pt idx="3027">
                  <c:v>2338.9048115942028</c:v>
                </c:pt>
                <c:pt idx="3028">
                  <c:v>4077.5410833333335</c:v>
                </c:pt>
                <c:pt idx="3029">
                  <c:v>-7752.5579166666657</c:v>
                </c:pt>
                <c:pt idx="3030">
                  <c:v>3756.9477999999999</c:v>
                </c:pt>
                <c:pt idx="3031">
                  <c:v>49.810333333333325</c:v>
                </c:pt>
                <c:pt idx="3032">
                  <c:v>41.183333333333316</c:v>
                </c:pt>
                <c:pt idx="3033">
                  <c:v>96.782944444444468</c:v>
                </c:pt>
                <c:pt idx="3034">
                  <c:v>-648.26741666666658</c:v>
                </c:pt>
                <c:pt idx="3035">
                  <c:v>112.5338888888889</c:v>
                </c:pt>
                <c:pt idx="3036">
                  <c:v>2207.9172023809519</c:v>
                </c:pt>
                <c:pt idx="3037">
                  <c:v>-2149.18325</c:v>
                </c:pt>
                <c:pt idx="3038">
                  <c:v>151.94561111111113</c:v>
                </c:pt>
                <c:pt idx="3039">
                  <c:v>189.94689880952379</c:v>
                </c:pt>
                <c:pt idx="3040">
                  <c:v>1685.7911111111109</c:v>
                </c:pt>
                <c:pt idx="3041">
                  <c:v>2151.0739333428523</c:v>
                </c:pt>
                <c:pt idx="3042">
                  <c:v>1511.877414225394</c:v>
                </c:pt>
                <c:pt idx="3043">
                  <c:v>190.18880000000001</c:v>
                </c:pt>
                <c:pt idx="3044">
                  <c:v>170.84448529411762</c:v>
                </c:pt>
                <c:pt idx="3045">
                  <c:v>29.422637609649104</c:v>
                </c:pt>
                <c:pt idx="3046">
                  <c:v>34.099999999999987</c:v>
                </c:pt>
                <c:pt idx="3047">
                  <c:v>230.40941894630183</c:v>
                </c:pt>
                <c:pt idx="3048">
                  <c:v>2150.0422999999996</c:v>
                </c:pt>
                <c:pt idx="3049">
                  <c:v>356.75878888888889</c:v>
                </c:pt>
                <c:pt idx="3050">
                  <c:v>-415.77888888888884</c:v>
                </c:pt>
                <c:pt idx="3051">
                  <c:v>-15071.645987179489</c:v>
                </c:pt>
                <c:pt idx="3052">
                  <c:v>106.87466666666664</c:v>
                </c:pt>
                <c:pt idx="3053">
                  <c:v>-575.06833333333327</c:v>
                </c:pt>
                <c:pt idx="3054">
                  <c:v>670.80324999999982</c:v>
                </c:pt>
                <c:pt idx="3055">
                  <c:v>-2715.0674253098937</c:v>
                </c:pt>
                <c:pt idx="3056">
                  <c:v>-497.47416666666669</c:v>
                </c:pt>
                <c:pt idx="3057">
                  <c:v>539.11419137806627</c:v>
                </c:pt>
                <c:pt idx="3058">
                  <c:v>-924.101</c:v>
                </c:pt>
                <c:pt idx="3059">
                  <c:v>-224.19366666666664</c:v>
                </c:pt>
                <c:pt idx="3060">
                  <c:v>2105.7177777777779</c:v>
                </c:pt>
                <c:pt idx="3061">
                  <c:v>49.662586056644876</c:v>
                </c:pt>
                <c:pt idx="3062">
                  <c:v>-747.15641269841274</c:v>
                </c:pt>
                <c:pt idx="3063">
                  <c:v>667.14316666666662</c:v>
                </c:pt>
                <c:pt idx="3064">
                  <c:v>1004.1727499999997</c:v>
                </c:pt>
                <c:pt idx="3065">
                  <c:v>-90.451848484848526</c:v>
                </c:pt>
                <c:pt idx="3066">
                  <c:v>67.503333333333288</c:v>
                </c:pt>
                <c:pt idx="3067">
                  <c:v>3136.9126666666666</c:v>
                </c:pt>
                <c:pt idx="3068">
                  <c:v>-827.51741666666658</c:v>
                </c:pt>
                <c:pt idx="3069">
                  <c:v>725.97613636363633</c:v>
                </c:pt>
                <c:pt idx="3070">
                  <c:v>2197.3962453357099</c:v>
                </c:pt>
                <c:pt idx="3071">
                  <c:v>322.50716666666693</c:v>
                </c:pt>
                <c:pt idx="3072">
                  <c:v>-257.50916666666666</c:v>
                </c:pt>
                <c:pt idx="3073">
                  <c:v>-38.042458333333364</c:v>
                </c:pt>
                <c:pt idx="3074">
                  <c:v>45.715277777777771</c:v>
                </c:pt>
                <c:pt idx="3075">
                  <c:v>-1826.0911111111111</c:v>
                </c:pt>
                <c:pt idx="3076">
                  <c:v>-140.50226399331663</c:v>
                </c:pt>
                <c:pt idx="3077">
                  <c:v>917.8367253968255</c:v>
                </c:pt>
                <c:pt idx="3078">
                  <c:v>-116.94671428571428</c:v>
                </c:pt>
                <c:pt idx="3079">
                  <c:v>-409.27532692307699</c:v>
                </c:pt>
                <c:pt idx="3080">
                  <c:v>897.9538267195768</c:v>
                </c:pt>
                <c:pt idx="3081">
                  <c:v>-42.162333333333322</c:v>
                </c:pt>
                <c:pt idx="3082">
                  <c:v>278.56333333333333</c:v>
                </c:pt>
                <c:pt idx="3083">
                  <c:v>-2128.7375000000002</c:v>
                </c:pt>
                <c:pt idx="3084">
                  <c:v>-239.56288888888898</c:v>
                </c:pt>
                <c:pt idx="3085">
                  <c:v>-425.83833333333331</c:v>
                </c:pt>
                <c:pt idx="3086">
                  <c:v>892.64844444444452</c:v>
                </c:pt>
                <c:pt idx="3087">
                  <c:v>821.73590000000002</c:v>
                </c:pt>
                <c:pt idx="3088">
                  <c:v>1097.5453888888887</c:v>
                </c:pt>
                <c:pt idx="3089">
                  <c:v>-1626.8646333333334</c:v>
                </c:pt>
                <c:pt idx="3090">
                  <c:v>213.3545</c:v>
                </c:pt>
                <c:pt idx="3091">
                  <c:v>0</c:v>
                </c:pt>
                <c:pt idx="3092">
                  <c:v>987.01586666666662</c:v>
                </c:pt>
                <c:pt idx="3093">
                  <c:v>3264.0783333333334</c:v>
                </c:pt>
                <c:pt idx="3094">
                  <c:v>-4022.3039166666663</c:v>
                </c:pt>
                <c:pt idx="3095">
                  <c:v>-57.760182936507952</c:v>
                </c:pt>
                <c:pt idx="3096">
                  <c:v>106.8770833333333</c:v>
                </c:pt>
                <c:pt idx="3097">
                  <c:v>779.93433333333326</c:v>
                </c:pt>
                <c:pt idx="3098">
                  <c:v>834.97718881118874</c:v>
                </c:pt>
                <c:pt idx="3099">
                  <c:v>-25.833642857142859</c:v>
                </c:pt>
                <c:pt idx="3100">
                  <c:v>1418.0411656710473</c:v>
                </c:pt>
                <c:pt idx="3101">
                  <c:v>-939.31524999999999</c:v>
                </c:pt>
                <c:pt idx="3102">
                  <c:v>-1982.616</c:v>
                </c:pt>
                <c:pt idx="3103">
                  <c:v>-1629.5848333333331</c:v>
                </c:pt>
                <c:pt idx="3104">
                  <c:v>-601.37474999999995</c:v>
                </c:pt>
                <c:pt idx="3105">
                  <c:v>5558.4508333333333</c:v>
                </c:pt>
                <c:pt idx="3106">
                  <c:v>203.22044444444441</c:v>
                </c:pt>
                <c:pt idx="3107">
                  <c:v>-78.126000000000047</c:v>
                </c:pt>
                <c:pt idx="3108">
                  <c:v>238.78333333333333</c:v>
                </c:pt>
                <c:pt idx="3109">
                  <c:v>-424.54333333333335</c:v>
                </c:pt>
                <c:pt idx="3110">
                  <c:v>-529.3405555555554</c:v>
                </c:pt>
                <c:pt idx="3111">
                  <c:v>346.04941666666667</c:v>
                </c:pt>
                <c:pt idx="3112">
                  <c:v>936.52507936507925</c:v>
                </c:pt>
                <c:pt idx="3113">
                  <c:v>-2281.2159166666665</c:v>
                </c:pt>
                <c:pt idx="3114">
                  <c:v>806.5448968253969</c:v>
                </c:pt>
                <c:pt idx="3115">
                  <c:v>-1114.2761904761903</c:v>
                </c:pt>
                <c:pt idx="3116">
                  <c:v>-1166.6759991288911</c:v>
                </c:pt>
                <c:pt idx="3117">
                  <c:v>7032.9023750000006</c:v>
                </c:pt>
                <c:pt idx="3118">
                  <c:v>44.2928</c:v>
                </c:pt>
                <c:pt idx="3119">
                  <c:v>361.66055342902706</c:v>
                </c:pt>
                <c:pt idx="3120">
                  <c:v>-601.89037499999995</c:v>
                </c:pt>
                <c:pt idx="3121">
                  <c:v>566.45833333333337</c:v>
                </c:pt>
                <c:pt idx="3122">
                  <c:v>3314.7258333333325</c:v>
                </c:pt>
                <c:pt idx="3123">
                  <c:v>-2197.5203333333334</c:v>
                </c:pt>
                <c:pt idx="3124">
                  <c:v>473.50291666666664</c:v>
                </c:pt>
                <c:pt idx="3125">
                  <c:v>-667.09777777777776</c:v>
                </c:pt>
                <c:pt idx="3126">
                  <c:v>65.747958333333301</c:v>
                </c:pt>
                <c:pt idx="3127">
                  <c:v>-472.09833333333336</c:v>
                </c:pt>
                <c:pt idx="3128">
                  <c:v>-1834.1663333333333</c:v>
                </c:pt>
                <c:pt idx="3129">
                  <c:v>1107.575</c:v>
                </c:pt>
                <c:pt idx="3130">
                  <c:v>527.05630555555547</c:v>
                </c:pt>
                <c:pt idx="3131">
                  <c:v>11388.621666666666</c:v>
                </c:pt>
                <c:pt idx="3132">
                  <c:v>482.00791666666669</c:v>
                </c:pt>
                <c:pt idx="3133">
                  <c:v>-116.68486111111106</c:v>
                </c:pt>
                <c:pt idx="3134">
                  <c:v>-3482.3061666666667</c:v>
                </c:pt>
                <c:pt idx="3135">
                  <c:v>1646.3133333333333</c:v>
                </c:pt>
                <c:pt idx="3136">
                  <c:v>20.579555555555391</c:v>
                </c:pt>
                <c:pt idx="3137">
                  <c:v>763.45127425153044</c:v>
                </c:pt>
                <c:pt idx="3138">
                  <c:v>782.74794473684199</c:v>
                </c:pt>
                <c:pt idx="3139">
                  <c:v>726.12975000000006</c:v>
                </c:pt>
                <c:pt idx="3140">
                  <c:v>144.57059090909092</c:v>
                </c:pt>
                <c:pt idx="3141">
                  <c:v>-200.06640000000002</c:v>
                </c:pt>
                <c:pt idx="3142">
                  <c:v>569.48549783549777</c:v>
                </c:pt>
                <c:pt idx="3143">
                  <c:v>429.56244444444445</c:v>
                </c:pt>
                <c:pt idx="3144">
                  <c:v>4102.6203333333333</c:v>
                </c:pt>
                <c:pt idx="3145">
                  <c:v>388.35395238095231</c:v>
                </c:pt>
                <c:pt idx="3146">
                  <c:v>67.503930555555542</c:v>
                </c:pt>
                <c:pt idx="3147">
                  <c:v>-1330.9660833333335</c:v>
                </c:pt>
                <c:pt idx="3148">
                  <c:v>811.95147619047623</c:v>
                </c:pt>
                <c:pt idx="3149">
                  <c:v>1909.3383625730992</c:v>
                </c:pt>
                <c:pt idx="3150">
                  <c:v>-43.353555770887205</c:v>
                </c:pt>
                <c:pt idx="3151">
                  <c:v>-53.737222222222215</c:v>
                </c:pt>
                <c:pt idx="3152">
                  <c:v>-1389.7716666666668</c:v>
                </c:pt>
                <c:pt idx="3153">
                  <c:v>255.2405555555556</c:v>
                </c:pt>
                <c:pt idx="3154">
                  <c:v>-5138.1464999999998</c:v>
                </c:pt>
                <c:pt idx="3155">
                  <c:v>-149.05130000000005</c:v>
                </c:pt>
                <c:pt idx="3156">
                  <c:v>4575.4710555555548</c:v>
                </c:pt>
                <c:pt idx="3157">
                  <c:v>6715.0702083333317</c:v>
                </c:pt>
                <c:pt idx="3158">
                  <c:v>1784.5825186776462</c:v>
                </c:pt>
                <c:pt idx="3159">
                  <c:v>-556.9772184343434</c:v>
                </c:pt>
                <c:pt idx="3160">
                  <c:v>184.69012499999997</c:v>
                </c:pt>
                <c:pt idx="3161">
                  <c:v>1385.6433518518515</c:v>
                </c:pt>
                <c:pt idx="3162">
                  <c:v>831.08590370370359</c:v>
                </c:pt>
                <c:pt idx="3163">
                  <c:v>-0.35999999999997573</c:v>
                </c:pt>
                <c:pt idx="3164">
                  <c:v>-1421.5404583333332</c:v>
                </c:pt>
                <c:pt idx="3165">
                  <c:v>1003.1542222222223</c:v>
                </c:pt>
                <c:pt idx="3166">
                  <c:v>154.20000000000002</c:v>
                </c:pt>
                <c:pt idx="3167">
                  <c:v>-636.55741666666665</c:v>
                </c:pt>
                <c:pt idx="3168">
                  <c:v>-2682.8142857142861</c:v>
                </c:pt>
                <c:pt idx="3169">
                  <c:v>364.16852829317259</c:v>
                </c:pt>
                <c:pt idx="3170">
                  <c:v>1301.1303333333333</c:v>
                </c:pt>
                <c:pt idx="3171">
                  <c:v>-327.90705555555559</c:v>
                </c:pt>
                <c:pt idx="3172">
                  <c:v>15990.222083333332</c:v>
                </c:pt>
                <c:pt idx="3173">
                  <c:v>381.98966666666666</c:v>
                </c:pt>
                <c:pt idx="3174">
                  <c:v>-163.97995555555576</c:v>
                </c:pt>
                <c:pt idx="3175">
                  <c:v>-603.64750000000004</c:v>
                </c:pt>
                <c:pt idx="3176">
                  <c:v>839.85683333333327</c:v>
                </c:pt>
                <c:pt idx="3177">
                  <c:v>-850.25901388888906</c:v>
                </c:pt>
                <c:pt idx="3178">
                  <c:v>-166.71833333333339</c:v>
                </c:pt>
                <c:pt idx="3179">
                  <c:v>607.4856841269841</c:v>
                </c:pt>
                <c:pt idx="3180">
                  <c:v>-19.29366666666667</c:v>
                </c:pt>
                <c:pt idx="3181">
                  <c:v>-260.69083333333333</c:v>
                </c:pt>
                <c:pt idx="3182">
                  <c:v>1667.0726832064263</c:v>
                </c:pt>
                <c:pt idx="3183">
                  <c:v>-163.52483333333331</c:v>
                </c:pt>
                <c:pt idx="3184">
                  <c:v>1761.4442916666667</c:v>
                </c:pt>
                <c:pt idx="3185">
                  <c:v>1055.5572962962963</c:v>
                </c:pt>
                <c:pt idx="3186">
                  <c:v>-300.08844444444452</c:v>
                </c:pt>
                <c:pt idx="3187">
                  <c:v>-1509.1899999999998</c:v>
                </c:pt>
                <c:pt idx="3188">
                  <c:v>-17.333333333333332</c:v>
                </c:pt>
                <c:pt idx="3189">
                  <c:v>-137.97708333333333</c:v>
                </c:pt>
                <c:pt idx="3190">
                  <c:v>-82.492669117646983</c:v>
                </c:pt>
                <c:pt idx="3191">
                  <c:v>-54.601000000000262</c:v>
                </c:pt>
                <c:pt idx="3192">
                  <c:v>1611.967227229751</c:v>
                </c:pt>
                <c:pt idx="3193">
                  <c:v>-1854.0813333333333</c:v>
                </c:pt>
                <c:pt idx="3194">
                  <c:v>1733.6279999999999</c:v>
                </c:pt>
                <c:pt idx="3195">
                  <c:v>3124.34</c:v>
                </c:pt>
                <c:pt idx="3196">
                  <c:v>-1244.9715574074073</c:v>
                </c:pt>
                <c:pt idx="3197">
                  <c:v>-871.61800000000005</c:v>
                </c:pt>
                <c:pt idx="3198">
                  <c:v>1901.4080227920228</c:v>
                </c:pt>
                <c:pt idx="3199">
                  <c:v>-297.47250000000003</c:v>
                </c:pt>
                <c:pt idx="3200">
                  <c:v>-25096.669333333335</c:v>
                </c:pt>
                <c:pt idx="3201">
                  <c:v>-1334.4575000000002</c:v>
                </c:pt>
                <c:pt idx="3202">
                  <c:v>-852.56333333333316</c:v>
                </c:pt>
                <c:pt idx="3203">
                  <c:v>3520.3703333333337</c:v>
                </c:pt>
                <c:pt idx="3204">
                  <c:v>669.88170940170937</c:v>
                </c:pt>
                <c:pt idx="3205">
                  <c:v>74.824999999999989</c:v>
                </c:pt>
                <c:pt idx="3206">
                  <c:v>-532.70950000000005</c:v>
                </c:pt>
                <c:pt idx="3207">
                  <c:v>-5487.4748333333337</c:v>
                </c:pt>
                <c:pt idx="3208">
                  <c:v>10579.062722222223</c:v>
                </c:pt>
                <c:pt idx="3209">
                  <c:v>-4069.478333333333</c:v>
                </c:pt>
                <c:pt idx="3210">
                  <c:v>3147.3895833333336</c:v>
                </c:pt>
                <c:pt idx="3211">
                  <c:v>13015.019411477411</c:v>
                </c:pt>
                <c:pt idx="3212">
                  <c:v>-1069.0254166666666</c:v>
                </c:pt>
                <c:pt idx="3213">
                  <c:v>-671.94066666666663</c:v>
                </c:pt>
                <c:pt idx="3214">
                  <c:v>745.42333333333329</c:v>
                </c:pt>
                <c:pt idx="3215">
                  <c:v>163.23346928607759</c:v>
                </c:pt>
                <c:pt idx="3216">
                  <c:v>-722.64983333333294</c:v>
                </c:pt>
                <c:pt idx="3217">
                  <c:v>276.51383333333337</c:v>
                </c:pt>
                <c:pt idx="3218">
                  <c:v>195.87919999999994</c:v>
                </c:pt>
                <c:pt idx="3219">
                  <c:v>-103.95645512820516</c:v>
                </c:pt>
                <c:pt idx="3220">
                  <c:v>639.22874242424234</c:v>
                </c:pt>
                <c:pt idx="3221">
                  <c:v>-1000.5345038461538</c:v>
                </c:pt>
                <c:pt idx="3222">
                  <c:v>888.20508333333328</c:v>
                </c:pt>
                <c:pt idx="3223">
                  <c:v>-86.89975000000004</c:v>
                </c:pt>
                <c:pt idx="3224">
                  <c:v>1777.7924180493483</c:v>
                </c:pt>
                <c:pt idx="3225">
                  <c:v>-2305.3166666666666</c:v>
                </c:pt>
                <c:pt idx="3226">
                  <c:v>263.30166666666668</c:v>
                </c:pt>
                <c:pt idx="3227">
                  <c:v>197.21591666666669</c:v>
                </c:pt>
                <c:pt idx="3228">
                  <c:v>-438.27250000000004</c:v>
                </c:pt>
                <c:pt idx="3229">
                  <c:v>-1030.4067777777775</c:v>
                </c:pt>
                <c:pt idx="3230">
                  <c:v>1066.1763938492063</c:v>
                </c:pt>
                <c:pt idx="3231">
                  <c:v>-919.81466330891351</c:v>
                </c:pt>
                <c:pt idx="3232">
                  <c:v>1657.5347638888888</c:v>
                </c:pt>
                <c:pt idx="3233">
                  <c:v>-18.188500000000051</c:v>
                </c:pt>
                <c:pt idx="3234">
                  <c:v>-208.16341666666668</c:v>
                </c:pt>
                <c:pt idx="3235">
                  <c:v>2239.9200277777777</c:v>
                </c:pt>
                <c:pt idx="3236">
                  <c:v>316.76333333333326</c:v>
                </c:pt>
                <c:pt idx="3237">
                  <c:v>1402.6980416666665</c:v>
                </c:pt>
                <c:pt idx="3238">
                  <c:v>476.16344444444439</c:v>
                </c:pt>
                <c:pt idx="3239">
                  <c:v>5702.2618181818179</c:v>
                </c:pt>
                <c:pt idx="3240">
                  <c:v>-425.82801322751328</c:v>
                </c:pt>
                <c:pt idx="3241">
                  <c:v>3379.7823333333331</c:v>
                </c:pt>
                <c:pt idx="3242">
                  <c:v>-513.01164196746493</c:v>
                </c:pt>
                <c:pt idx="3243">
                  <c:v>-6473.8307486772492</c:v>
                </c:pt>
                <c:pt idx="3244">
                  <c:v>269.45066666666668</c:v>
                </c:pt>
                <c:pt idx="3245">
                  <c:v>-350.22333333333336</c:v>
                </c:pt>
                <c:pt idx="3246">
                  <c:v>667.27091666666649</c:v>
                </c:pt>
                <c:pt idx="3247">
                  <c:v>-4519.0315000000001</c:v>
                </c:pt>
                <c:pt idx="3248">
                  <c:v>261.36021428571416</c:v>
                </c:pt>
                <c:pt idx="3249">
                  <c:v>764.03792207792219</c:v>
                </c:pt>
                <c:pt idx="3250">
                  <c:v>5836.7633333333333</c:v>
                </c:pt>
                <c:pt idx="3251">
                  <c:v>-1722.1841666666667</c:v>
                </c:pt>
                <c:pt idx="3252">
                  <c:v>795.66802699055313</c:v>
                </c:pt>
                <c:pt idx="3253">
                  <c:v>2330.4544999999998</c:v>
                </c:pt>
                <c:pt idx="3254">
                  <c:v>-2309.17</c:v>
                </c:pt>
                <c:pt idx="3255">
                  <c:v>329.31972619047616</c:v>
                </c:pt>
                <c:pt idx="3256">
                  <c:v>571.74004836829829</c:v>
                </c:pt>
                <c:pt idx="3257">
                  <c:v>-1232.0233611111112</c:v>
                </c:pt>
                <c:pt idx="3258">
                  <c:v>286.10833333333329</c:v>
                </c:pt>
                <c:pt idx="3259">
                  <c:v>471.00261111111121</c:v>
                </c:pt>
                <c:pt idx="3260">
                  <c:v>1571.5724666666665</c:v>
                </c:pt>
                <c:pt idx="3261">
                  <c:v>-820.36288888888885</c:v>
                </c:pt>
                <c:pt idx="3262">
                  <c:v>-3867.3358333333331</c:v>
                </c:pt>
                <c:pt idx="3263">
                  <c:v>-623.57166666666672</c:v>
                </c:pt>
                <c:pt idx="3264">
                  <c:v>1271.7988611111111</c:v>
                </c:pt>
                <c:pt idx="3265">
                  <c:v>-9.4307962962963074</c:v>
                </c:pt>
                <c:pt idx="3266">
                  <c:v>-1031.5584166666665</c:v>
                </c:pt>
                <c:pt idx="3267">
                  <c:v>2522.2984999999994</c:v>
                </c:pt>
                <c:pt idx="3268">
                  <c:v>2245.8333333333335</c:v>
                </c:pt>
                <c:pt idx="3269">
                  <c:v>275.63788888888888</c:v>
                </c:pt>
                <c:pt idx="3270">
                  <c:v>-1009.8983333333332</c:v>
                </c:pt>
                <c:pt idx="3271">
                  <c:v>-1405.8413333333335</c:v>
                </c:pt>
                <c:pt idx="3272">
                  <c:v>-2148.116111111111</c:v>
                </c:pt>
                <c:pt idx="3273">
                  <c:v>-524.255</c:v>
                </c:pt>
                <c:pt idx="3274">
                  <c:v>-757.45516666666663</c:v>
                </c:pt>
                <c:pt idx="3275">
                  <c:v>1155.6521351981351</c:v>
                </c:pt>
                <c:pt idx="3276">
                  <c:v>-1438.4433333333334</c:v>
                </c:pt>
                <c:pt idx="3277">
                  <c:v>-727.02870370370374</c:v>
                </c:pt>
                <c:pt idx="3278">
                  <c:v>252.5182777777778</c:v>
                </c:pt>
                <c:pt idx="3279">
                  <c:v>-939.7658215892053</c:v>
                </c:pt>
                <c:pt idx="3280">
                  <c:v>1518.2375</c:v>
                </c:pt>
                <c:pt idx="3281">
                  <c:v>-1337.2683333333334</c:v>
                </c:pt>
                <c:pt idx="3282">
                  <c:v>1272.6333333333332</c:v>
                </c:pt>
                <c:pt idx="3283">
                  <c:v>-28486.38023333333</c:v>
                </c:pt>
                <c:pt idx="3284">
                  <c:v>1146.6191369395217</c:v>
                </c:pt>
                <c:pt idx="3285">
                  <c:v>930.79641666666669</c:v>
                </c:pt>
                <c:pt idx="3286">
                  <c:v>-12148.345097222222</c:v>
                </c:pt>
                <c:pt idx="3287">
                  <c:v>974.48316666666676</c:v>
                </c:pt>
                <c:pt idx="3288">
                  <c:v>-236.28462438725487</c:v>
                </c:pt>
                <c:pt idx="3289">
                  <c:v>86.682500000000005</c:v>
                </c:pt>
                <c:pt idx="3290">
                  <c:v>1388.2112546583846</c:v>
                </c:pt>
                <c:pt idx="3291">
                  <c:v>1690.2378333333334</c:v>
                </c:pt>
                <c:pt idx="3292">
                  <c:v>-1520.1216666666667</c:v>
                </c:pt>
                <c:pt idx="3293">
                  <c:v>610.37880952380954</c:v>
                </c:pt>
                <c:pt idx="3294">
                  <c:v>-1406.3288333333333</c:v>
                </c:pt>
                <c:pt idx="3295">
                  <c:v>-1184.5059333333331</c:v>
                </c:pt>
                <c:pt idx="3296">
                  <c:v>-635.52249999999992</c:v>
                </c:pt>
                <c:pt idx="3297">
                  <c:v>-1200.3717333333334</c:v>
                </c:pt>
                <c:pt idx="3298">
                  <c:v>4733.5235000000002</c:v>
                </c:pt>
                <c:pt idx="3299">
                  <c:v>94.19067521367522</c:v>
                </c:pt>
                <c:pt idx="3300">
                  <c:v>1039.6209353832444</c:v>
                </c:pt>
                <c:pt idx="3301">
                  <c:v>-199.32675925925923</c:v>
                </c:pt>
                <c:pt idx="3302">
                  <c:v>644.6092666666666</c:v>
                </c:pt>
                <c:pt idx="3303">
                  <c:v>2714.8421666666668</c:v>
                </c:pt>
                <c:pt idx="3304">
                  <c:v>499.23851942355896</c:v>
                </c:pt>
                <c:pt idx="3305">
                  <c:v>714.59304166666664</c:v>
                </c:pt>
                <c:pt idx="3306">
                  <c:v>-341.83616666666666</c:v>
                </c:pt>
                <c:pt idx="3307">
                  <c:v>559.74850000000004</c:v>
                </c:pt>
                <c:pt idx="3308">
                  <c:v>4769.7523333333329</c:v>
                </c:pt>
                <c:pt idx="3309">
                  <c:v>1529.6492499999997</c:v>
                </c:pt>
                <c:pt idx="3310">
                  <c:v>6834.8536494446407</c:v>
                </c:pt>
                <c:pt idx="3311">
                  <c:v>-6525.7288639455792</c:v>
                </c:pt>
                <c:pt idx="3312">
                  <c:v>1655.7794999999999</c:v>
                </c:pt>
                <c:pt idx="3313">
                  <c:v>-3491.3980833333335</c:v>
                </c:pt>
                <c:pt idx="3314">
                  <c:v>-772.46471818817872</c:v>
                </c:pt>
                <c:pt idx="3315">
                  <c:v>3734.7066111111108</c:v>
                </c:pt>
                <c:pt idx="3316">
                  <c:v>25.852666666666437</c:v>
                </c:pt>
                <c:pt idx="3317">
                  <c:v>-625.32633333333308</c:v>
                </c:pt>
                <c:pt idx="3318">
                  <c:v>-1318.1550833333333</c:v>
                </c:pt>
                <c:pt idx="3319">
                  <c:v>20.11516666666671</c:v>
                </c:pt>
                <c:pt idx="3320">
                  <c:v>1897.6170833333333</c:v>
                </c:pt>
                <c:pt idx="3321">
                  <c:v>-231.10584321475628</c:v>
                </c:pt>
                <c:pt idx="3322">
                  <c:v>-526.07719444444456</c:v>
                </c:pt>
                <c:pt idx="3323">
                  <c:v>-416.23</c:v>
                </c:pt>
                <c:pt idx="3324">
                  <c:v>-462.37660606060609</c:v>
                </c:pt>
                <c:pt idx="3325">
                  <c:v>-102.0605166666666</c:v>
                </c:pt>
                <c:pt idx="3326">
                  <c:v>4854.6533333333327</c:v>
                </c:pt>
                <c:pt idx="3327">
                  <c:v>27.641388888888741</c:v>
                </c:pt>
                <c:pt idx="3328">
                  <c:v>2006.0781363636363</c:v>
                </c:pt>
                <c:pt idx="3329">
                  <c:v>3760.6581000000001</c:v>
                </c:pt>
                <c:pt idx="3330">
                  <c:v>-453.05416666666662</c:v>
                </c:pt>
                <c:pt idx="3331">
                  <c:v>231.78820833333353</c:v>
                </c:pt>
                <c:pt idx="3332">
                  <c:v>-892.85972222222233</c:v>
                </c:pt>
                <c:pt idx="3333">
                  <c:v>-46.811972222222266</c:v>
                </c:pt>
                <c:pt idx="3334">
                  <c:v>-210.69918055555559</c:v>
                </c:pt>
                <c:pt idx="3335">
                  <c:v>-1057.4148898809524</c:v>
                </c:pt>
                <c:pt idx="3336">
                  <c:v>-5886.3027777777779</c:v>
                </c:pt>
                <c:pt idx="3337">
                  <c:v>4133.8573518518515</c:v>
                </c:pt>
                <c:pt idx="3338">
                  <c:v>4034.7612777777772</c:v>
                </c:pt>
                <c:pt idx="3339">
                  <c:v>-5675.6525000000001</c:v>
                </c:pt>
                <c:pt idx="3340">
                  <c:v>702.83538888888882</c:v>
                </c:pt>
                <c:pt idx="3341">
                  <c:v>-302.20333333333332</c:v>
                </c:pt>
                <c:pt idx="3342">
                  <c:v>1509.3251666666667</c:v>
                </c:pt>
                <c:pt idx="3343">
                  <c:v>1130.8838888888888</c:v>
                </c:pt>
                <c:pt idx="3344">
                  <c:v>-847.54194444444454</c:v>
                </c:pt>
                <c:pt idx="3345">
                  <c:v>-1291.9436666666668</c:v>
                </c:pt>
                <c:pt idx="3346">
                  <c:v>775.92925000000002</c:v>
                </c:pt>
                <c:pt idx="3347">
                  <c:v>1354.87059122807</c:v>
                </c:pt>
                <c:pt idx="3348">
                  <c:v>-2050.0255151515153</c:v>
                </c:pt>
                <c:pt idx="3349">
                  <c:v>-1168.0407500000001</c:v>
                </c:pt>
                <c:pt idx="3350">
                  <c:v>46.853156565656569</c:v>
                </c:pt>
                <c:pt idx="3351">
                  <c:v>437.08266666666668</c:v>
                </c:pt>
                <c:pt idx="3352">
                  <c:v>53.663333333333263</c:v>
                </c:pt>
                <c:pt idx="3353">
                  <c:v>-911.11166666666668</c:v>
                </c:pt>
                <c:pt idx="3354">
                  <c:v>4583.0155833333329</c:v>
                </c:pt>
                <c:pt idx="3355">
                  <c:v>8680.4083333333328</c:v>
                </c:pt>
                <c:pt idx="3356">
                  <c:v>-1377.2918333333334</c:v>
                </c:pt>
                <c:pt idx="3357">
                  <c:v>-1523.7109166666669</c:v>
                </c:pt>
                <c:pt idx="3358">
                  <c:v>1065.307</c:v>
                </c:pt>
                <c:pt idx="3359">
                  <c:v>-413.31729999999999</c:v>
                </c:pt>
                <c:pt idx="3360">
                  <c:v>-896.37847222222229</c:v>
                </c:pt>
                <c:pt idx="3361">
                  <c:v>-5019.0943333333344</c:v>
                </c:pt>
                <c:pt idx="3362">
                  <c:v>-52.569583333333334</c:v>
                </c:pt>
                <c:pt idx="3363">
                  <c:v>5347.4771666666675</c:v>
                </c:pt>
                <c:pt idx="3364">
                  <c:v>13047.001833333334</c:v>
                </c:pt>
                <c:pt idx="3365">
                  <c:v>457.10452777777772</c:v>
                </c:pt>
                <c:pt idx="3366">
                  <c:v>-337.60527777777787</c:v>
                </c:pt>
                <c:pt idx="3367">
                  <c:v>533.42674999999997</c:v>
                </c:pt>
                <c:pt idx="3368">
                  <c:v>422.81673333333339</c:v>
                </c:pt>
                <c:pt idx="3369">
                  <c:v>-656.72222222222194</c:v>
                </c:pt>
                <c:pt idx="3370">
                  <c:v>-1280.1318333333336</c:v>
                </c:pt>
                <c:pt idx="3371">
                  <c:v>-1049.2408333333333</c:v>
                </c:pt>
                <c:pt idx="3372">
                  <c:v>-82.631736111111081</c:v>
                </c:pt>
                <c:pt idx="3373">
                  <c:v>245.92726666666661</c:v>
                </c:pt>
                <c:pt idx="3374">
                  <c:v>-1235.6915555555554</c:v>
                </c:pt>
                <c:pt idx="3375">
                  <c:v>9160.3386111111085</c:v>
                </c:pt>
                <c:pt idx="3376">
                  <c:v>33.506333333333338</c:v>
                </c:pt>
                <c:pt idx="3377">
                  <c:v>-612.05313888888884</c:v>
                </c:pt>
                <c:pt idx="3378">
                  <c:v>-1061.7297500000002</c:v>
                </c:pt>
                <c:pt idx="3379">
                  <c:v>56.094166666666659</c:v>
                </c:pt>
                <c:pt idx="3380">
                  <c:v>195.93333333333331</c:v>
                </c:pt>
                <c:pt idx="3381">
                  <c:v>3197.1037666666671</c:v>
                </c:pt>
                <c:pt idx="3382">
                  <c:v>-1152.4685000000002</c:v>
                </c:pt>
                <c:pt idx="3383">
                  <c:v>-76.332861111111086</c:v>
                </c:pt>
                <c:pt idx="3384">
                  <c:v>464.47299999999979</c:v>
                </c:pt>
                <c:pt idx="3385">
                  <c:v>-265.24</c:v>
                </c:pt>
                <c:pt idx="3386">
                  <c:v>5164.7728333333334</c:v>
                </c:pt>
                <c:pt idx="3387">
                  <c:v>3451.0283333333332</c:v>
                </c:pt>
                <c:pt idx="3388">
                  <c:v>742.40708814102561</c:v>
                </c:pt>
                <c:pt idx="3389">
                  <c:v>-1170.6522499999999</c:v>
                </c:pt>
                <c:pt idx="3390">
                  <c:v>7149.3927499999991</c:v>
                </c:pt>
                <c:pt idx="3391">
                  <c:v>-1471.0241666666668</c:v>
                </c:pt>
                <c:pt idx="3392">
                  <c:v>3151.0411071428571</c:v>
                </c:pt>
                <c:pt idx="3393">
                  <c:v>649.51506944444441</c:v>
                </c:pt>
                <c:pt idx="3394">
                  <c:v>817.09726080246912</c:v>
                </c:pt>
                <c:pt idx="3395">
                  <c:v>-665.5381666666666</c:v>
                </c:pt>
                <c:pt idx="3396">
                  <c:v>1027.6489899584076</c:v>
                </c:pt>
                <c:pt idx="3397">
                  <c:v>311.90007178932183</c:v>
                </c:pt>
                <c:pt idx="3398">
                  <c:v>147.88527777777776</c:v>
                </c:pt>
                <c:pt idx="3399">
                  <c:v>-457.24466666666666</c:v>
                </c:pt>
                <c:pt idx="3400">
                  <c:v>-7501.0501111111107</c:v>
                </c:pt>
                <c:pt idx="3401">
                  <c:v>2.8744333333333052</c:v>
                </c:pt>
                <c:pt idx="3402">
                  <c:v>-3751.7382499999999</c:v>
                </c:pt>
                <c:pt idx="3403">
                  <c:v>541.56472222222226</c:v>
                </c:pt>
                <c:pt idx="3404">
                  <c:v>1575.4169305555554</c:v>
                </c:pt>
                <c:pt idx="3405">
                  <c:v>6311.0809848484851</c:v>
                </c:pt>
                <c:pt idx="3406">
                  <c:v>-1499.3253333333332</c:v>
                </c:pt>
                <c:pt idx="3407">
                  <c:v>1372.3615555555552</c:v>
                </c:pt>
                <c:pt idx="3408">
                  <c:v>3328.8331828703704</c:v>
                </c:pt>
                <c:pt idx="3409">
                  <c:v>-635.13222759109919</c:v>
                </c:pt>
                <c:pt idx="3410">
                  <c:v>379.70333333333338</c:v>
                </c:pt>
                <c:pt idx="3411">
                  <c:v>3530.2868333333331</c:v>
                </c:pt>
                <c:pt idx="3412">
                  <c:v>6442.9453666666668</c:v>
                </c:pt>
                <c:pt idx="3413">
                  <c:v>-320.62706666666674</c:v>
                </c:pt>
                <c:pt idx="3414">
                  <c:v>-5131.7475833333328</c:v>
                </c:pt>
                <c:pt idx="3415">
                  <c:v>-1973.2786666666668</c:v>
                </c:pt>
                <c:pt idx="3416">
                  <c:v>-1909.3903541666666</c:v>
                </c:pt>
                <c:pt idx="3417">
                  <c:v>354.95374999999996</c:v>
                </c:pt>
                <c:pt idx="3418">
                  <c:v>-1841.3247666666666</c:v>
                </c:pt>
                <c:pt idx="3419">
                  <c:v>634.38256944444458</c:v>
                </c:pt>
                <c:pt idx="3420">
                  <c:v>268.80216666666666</c:v>
                </c:pt>
                <c:pt idx="3421">
                  <c:v>-2256.4599166666667</c:v>
                </c:pt>
                <c:pt idx="3422">
                  <c:v>-388.2505833333334</c:v>
                </c:pt>
                <c:pt idx="3423">
                  <c:v>-42178.977546163202</c:v>
                </c:pt>
                <c:pt idx="3424">
                  <c:v>-431.9111111111111</c:v>
                </c:pt>
                <c:pt idx="3425">
                  <c:v>-1615.0412777777781</c:v>
                </c:pt>
                <c:pt idx="3426">
                  <c:v>511.33861111111099</c:v>
                </c:pt>
                <c:pt idx="3427">
                  <c:v>49.169194444444436</c:v>
                </c:pt>
                <c:pt idx="3428">
                  <c:v>-1879.1233333333332</c:v>
                </c:pt>
                <c:pt idx="3429">
                  <c:v>1534.9016666666666</c:v>
                </c:pt>
                <c:pt idx="3430">
                  <c:v>2656.7453333333333</c:v>
                </c:pt>
                <c:pt idx="3431">
                  <c:v>1318.7839999999999</c:v>
                </c:pt>
                <c:pt idx="3432">
                  <c:v>11455.223746031746</c:v>
                </c:pt>
                <c:pt idx="3433">
                  <c:v>2684.1651232323234</c:v>
                </c:pt>
                <c:pt idx="3434">
                  <c:v>-1304.3298333333332</c:v>
                </c:pt>
                <c:pt idx="3435">
                  <c:v>5416.0018888888881</c:v>
                </c:pt>
                <c:pt idx="3436">
                  <c:v>17464.625166666665</c:v>
                </c:pt>
                <c:pt idx="3437">
                  <c:v>524.97216666666657</c:v>
                </c:pt>
                <c:pt idx="3438">
                  <c:v>1709.0014444444444</c:v>
                </c:pt>
                <c:pt idx="3439">
                  <c:v>5191.3666666666668</c:v>
                </c:pt>
                <c:pt idx="3440">
                  <c:v>366.80237500000004</c:v>
                </c:pt>
                <c:pt idx="3441">
                  <c:v>1547.7834166666664</c:v>
                </c:pt>
                <c:pt idx="3442">
                  <c:v>-776.08954166666683</c:v>
                </c:pt>
                <c:pt idx="3443">
                  <c:v>2582.73</c:v>
                </c:pt>
                <c:pt idx="3444">
                  <c:v>3963.2289999999994</c:v>
                </c:pt>
                <c:pt idx="3445">
                  <c:v>1172.8273915343914</c:v>
                </c:pt>
                <c:pt idx="3446">
                  <c:v>1193.6916550925926</c:v>
                </c:pt>
                <c:pt idx="3447">
                  <c:v>326.65616666666648</c:v>
                </c:pt>
                <c:pt idx="3448">
                  <c:v>-241.06949999999998</c:v>
                </c:pt>
                <c:pt idx="3449">
                  <c:v>-4194.5092500000001</c:v>
                </c:pt>
                <c:pt idx="3450">
                  <c:v>-498.37562011143274</c:v>
                </c:pt>
                <c:pt idx="3451">
                  <c:v>-2082.7408333333333</c:v>
                </c:pt>
                <c:pt idx="3452">
                  <c:v>5125.55</c:v>
                </c:pt>
                <c:pt idx="3453">
                  <c:v>-5138.6575000000003</c:v>
                </c:pt>
                <c:pt idx="3454">
                  <c:v>175.94072222222221</c:v>
                </c:pt>
                <c:pt idx="3455">
                  <c:v>259.45184199134195</c:v>
                </c:pt>
                <c:pt idx="3456">
                  <c:v>-1537.5638749999998</c:v>
                </c:pt>
                <c:pt idx="3457">
                  <c:v>276.51944444444445</c:v>
                </c:pt>
                <c:pt idx="3458">
                  <c:v>9.8350000000000364</c:v>
                </c:pt>
                <c:pt idx="3459">
                  <c:v>-284.82463888888884</c:v>
                </c:pt>
                <c:pt idx="3460">
                  <c:v>-985.52583333333325</c:v>
                </c:pt>
                <c:pt idx="3461">
                  <c:v>7545.0865000000003</c:v>
                </c:pt>
                <c:pt idx="3462">
                  <c:v>-1604.2026111111111</c:v>
                </c:pt>
                <c:pt idx="3463">
                  <c:v>2573.2369444444444</c:v>
                </c:pt>
                <c:pt idx="3464">
                  <c:v>636.93227941176463</c:v>
                </c:pt>
                <c:pt idx="3465">
                  <c:v>1270.0242361111111</c:v>
                </c:pt>
                <c:pt idx="3466">
                  <c:v>-2869.5200000000004</c:v>
                </c:pt>
                <c:pt idx="3467">
                  <c:v>-3711.477166666667</c:v>
                </c:pt>
                <c:pt idx="3468">
                  <c:v>-1803.9894999999999</c:v>
                </c:pt>
                <c:pt idx="3469">
                  <c:v>-777.74960317460318</c:v>
                </c:pt>
                <c:pt idx="3470">
                  <c:v>2220.1527000000001</c:v>
                </c:pt>
                <c:pt idx="3471">
                  <c:v>-10175.553944444446</c:v>
                </c:pt>
                <c:pt idx="3472">
                  <c:v>884.81147619047624</c:v>
                </c:pt>
                <c:pt idx="3473">
                  <c:v>-246.81024999999997</c:v>
                </c:pt>
                <c:pt idx="3474">
                  <c:v>56.185000000000002</c:v>
                </c:pt>
                <c:pt idx="3475">
                  <c:v>1025.9956666666665</c:v>
                </c:pt>
                <c:pt idx="3476">
                  <c:v>460.9443333333333</c:v>
                </c:pt>
                <c:pt idx="3477">
                  <c:v>2774.5888333333337</c:v>
                </c:pt>
                <c:pt idx="3478">
                  <c:v>2147.6645863858362</c:v>
                </c:pt>
                <c:pt idx="3479">
                  <c:v>-342.29977777777782</c:v>
                </c:pt>
                <c:pt idx="3480">
                  <c:v>-3291.0220833333337</c:v>
                </c:pt>
                <c:pt idx="3481">
                  <c:v>548.95515789473677</c:v>
                </c:pt>
                <c:pt idx="3482">
                  <c:v>-3795.3291666666664</c:v>
                </c:pt>
                <c:pt idx="3483">
                  <c:v>-12.080416666666755</c:v>
                </c:pt>
                <c:pt idx="3484">
                  <c:v>-971.81716666666671</c:v>
                </c:pt>
                <c:pt idx="3485">
                  <c:v>-10481.8925</c:v>
                </c:pt>
                <c:pt idx="3486">
                  <c:v>952.65777777777782</c:v>
                </c:pt>
                <c:pt idx="3487">
                  <c:v>7257.2808137513903</c:v>
                </c:pt>
                <c:pt idx="3488">
                  <c:v>-1438.8329999999999</c:v>
                </c:pt>
                <c:pt idx="3489">
                  <c:v>4124.6616666666669</c:v>
                </c:pt>
                <c:pt idx="3490">
                  <c:v>-3443.9166666666665</c:v>
                </c:pt>
                <c:pt idx="3491">
                  <c:v>77.329833333333326</c:v>
                </c:pt>
                <c:pt idx="3492">
                  <c:v>-734.35521825396825</c:v>
                </c:pt>
                <c:pt idx="3493">
                  <c:v>-751.27888888888901</c:v>
                </c:pt>
                <c:pt idx="3494">
                  <c:v>1225.8424166666666</c:v>
                </c:pt>
                <c:pt idx="3495">
                  <c:v>757.00564285714245</c:v>
                </c:pt>
                <c:pt idx="3496">
                  <c:v>-1049.3266111111113</c:v>
                </c:pt>
                <c:pt idx="3497">
                  <c:v>-196.80154166666671</c:v>
                </c:pt>
                <c:pt idx="3498">
                  <c:v>-1405.8430555555553</c:v>
                </c:pt>
                <c:pt idx="3499">
                  <c:v>-1141.484375</c:v>
                </c:pt>
                <c:pt idx="3500">
                  <c:v>-2606.8662777777777</c:v>
                </c:pt>
                <c:pt idx="3501">
                  <c:v>1597.9247666666663</c:v>
                </c:pt>
                <c:pt idx="3502">
                  <c:v>-2716.0433333333335</c:v>
                </c:pt>
                <c:pt idx="3503">
                  <c:v>21658.996166666668</c:v>
                </c:pt>
                <c:pt idx="3504">
                  <c:v>-1675.6932777777777</c:v>
                </c:pt>
                <c:pt idx="3505">
                  <c:v>294.65666666666669</c:v>
                </c:pt>
                <c:pt idx="3506">
                  <c:v>3782.4837142857145</c:v>
                </c:pt>
                <c:pt idx="3507">
                  <c:v>-2710.5159126984126</c:v>
                </c:pt>
                <c:pt idx="3508">
                  <c:v>10429.21925</c:v>
                </c:pt>
                <c:pt idx="3509">
                  <c:v>-1823.5773333333334</c:v>
                </c:pt>
                <c:pt idx="3510">
                  <c:v>4277.0243671328672</c:v>
                </c:pt>
                <c:pt idx="3511">
                  <c:v>-571.3746666666666</c:v>
                </c:pt>
                <c:pt idx="3512">
                  <c:v>-1275.6966666666667</c:v>
                </c:pt>
                <c:pt idx="3513">
                  <c:v>5052.2129999999997</c:v>
                </c:pt>
                <c:pt idx="3514">
                  <c:v>1836.9681666666663</c:v>
                </c:pt>
                <c:pt idx="3515">
                  <c:v>2171.2762777777775</c:v>
                </c:pt>
                <c:pt idx="3516">
                  <c:v>14489.735777777778</c:v>
                </c:pt>
                <c:pt idx="3517">
                  <c:v>-4957.2429999999995</c:v>
                </c:pt>
                <c:pt idx="3518">
                  <c:v>-864.25944444444451</c:v>
                </c:pt>
                <c:pt idx="3519">
                  <c:v>-1936.348888888889</c:v>
                </c:pt>
                <c:pt idx="3520">
                  <c:v>1384.4523587962965</c:v>
                </c:pt>
                <c:pt idx="3521">
                  <c:v>3584.0790000000002</c:v>
                </c:pt>
                <c:pt idx="3522">
                  <c:v>-808.03611111111104</c:v>
                </c:pt>
                <c:pt idx="3523">
                  <c:v>-4870.997166666667</c:v>
                </c:pt>
                <c:pt idx="3524">
                  <c:v>-1671.1327777777778</c:v>
                </c:pt>
                <c:pt idx="3525">
                  <c:v>-7471.9503333333332</c:v>
                </c:pt>
                <c:pt idx="3526">
                  <c:v>-1096.1666666666667</c:v>
                </c:pt>
                <c:pt idx="3527">
                  <c:v>859.69600925925909</c:v>
                </c:pt>
                <c:pt idx="3528">
                  <c:v>1677.1534504012798</c:v>
                </c:pt>
                <c:pt idx="3529">
                  <c:v>2907.47</c:v>
                </c:pt>
                <c:pt idx="3530">
                  <c:v>-2582.1493333333333</c:v>
                </c:pt>
                <c:pt idx="3531">
                  <c:v>-773.8535833333334</c:v>
                </c:pt>
                <c:pt idx="3532">
                  <c:v>-821.30472222222215</c:v>
                </c:pt>
                <c:pt idx="3533">
                  <c:v>4867.6004444444443</c:v>
                </c:pt>
                <c:pt idx="3534">
                  <c:v>-2567.3481666666667</c:v>
                </c:pt>
                <c:pt idx="3535">
                  <c:v>-2472.3844166666668</c:v>
                </c:pt>
                <c:pt idx="3536">
                  <c:v>1138.4144263285025</c:v>
                </c:pt>
                <c:pt idx="3537">
                  <c:v>994.03863888888873</c:v>
                </c:pt>
                <c:pt idx="3538">
                  <c:v>11427.962333333331</c:v>
                </c:pt>
                <c:pt idx="3539">
                  <c:v>-1773.3073055555553</c:v>
                </c:pt>
                <c:pt idx="3540">
                  <c:v>829.64683333333323</c:v>
                </c:pt>
                <c:pt idx="3541">
                  <c:v>-851.21883333333324</c:v>
                </c:pt>
                <c:pt idx="3542">
                  <c:v>-2053.453</c:v>
                </c:pt>
                <c:pt idx="3543">
                  <c:v>471.73662984324136</c:v>
                </c:pt>
                <c:pt idx="3544">
                  <c:v>961.56916666666666</c:v>
                </c:pt>
                <c:pt idx="3545">
                  <c:v>-97.319066666666757</c:v>
                </c:pt>
                <c:pt idx="3546">
                  <c:v>2423.8703703703704</c:v>
                </c:pt>
                <c:pt idx="3547">
                  <c:v>-3453.2703333333334</c:v>
                </c:pt>
                <c:pt idx="3548">
                  <c:v>-1205.5093055555556</c:v>
                </c:pt>
                <c:pt idx="3549">
                  <c:v>-3365.1378888888889</c:v>
                </c:pt>
                <c:pt idx="3550">
                  <c:v>-5360.1933055555555</c:v>
                </c:pt>
                <c:pt idx="3551">
                  <c:v>-1653.3208333333332</c:v>
                </c:pt>
                <c:pt idx="3552">
                  <c:v>-587.03836742424244</c:v>
                </c:pt>
                <c:pt idx="3553">
                  <c:v>1184.7954760101011</c:v>
                </c:pt>
                <c:pt idx="3554">
                  <c:v>2873.6308968253966</c:v>
                </c:pt>
                <c:pt idx="3555">
                  <c:v>-1717.4758333333332</c:v>
                </c:pt>
                <c:pt idx="3556">
                  <c:v>1135.4549999999999</c:v>
                </c:pt>
                <c:pt idx="3557">
                  <c:v>-2231.2222222222222</c:v>
                </c:pt>
                <c:pt idx="3558">
                  <c:v>739.54441733821716</c:v>
                </c:pt>
                <c:pt idx="3559">
                  <c:v>-5330.555166666667</c:v>
                </c:pt>
                <c:pt idx="3560">
                  <c:v>3711.6553333333327</c:v>
                </c:pt>
                <c:pt idx="3561">
                  <c:v>-1740.5751666666667</c:v>
                </c:pt>
                <c:pt idx="3562">
                  <c:v>-2459.3476666666666</c:v>
                </c:pt>
                <c:pt idx="3563">
                  <c:v>1024.3400333333334</c:v>
                </c:pt>
                <c:pt idx="3564">
                  <c:v>-1028.5702222222224</c:v>
                </c:pt>
                <c:pt idx="3565">
                  <c:v>1362.3095833333332</c:v>
                </c:pt>
                <c:pt idx="3566">
                  <c:v>972.35788888888874</c:v>
                </c:pt>
                <c:pt idx="3567">
                  <c:v>914.34875000000011</c:v>
                </c:pt>
                <c:pt idx="3568">
                  <c:v>-1802.2</c:v>
                </c:pt>
                <c:pt idx="3569">
                  <c:v>-2624.1294444444443</c:v>
                </c:pt>
                <c:pt idx="3570">
                  <c:v>-1403.3905000000002</c:v>
                </c:pt>
                <c:pt idx="3571">
                  <c:v>757.16433333333373</c:v>
                </c:pt>
                <c:pt idx="3572">
                  <c:v>-917.55845833333353</c:v>
                </c:pt>
                <c:pt idx="3573">
                  <c:v>603.56413690476177</c:v>
                </c:pt>
                <c:pt idx="3574">
                  <c:v>-2619.6575833333332</c:v>
                </c:pt>
                <c:pt idx="3575">
                  <c:v>3070.7688882597722</c:v>
                </c:pt>
                <c:pt idx="3576">
                  <c:v>-869.53769999999997</c:v>
                </c:pt>
                <c:pt idx="3577">
                  <c:v>-1138.2436388888889</c:v>
                </c:pt>
                <c:pt idx="3578">
                  <c:v>-6948.1973333333326</c:v>
                </c:pt>
                <c:pt idx="3579">
                  <c:v>458.02597619047611</c:v>
                </c:pt>
                <c:pt idx="3580">
                  <c:v>2631.45</c:v>
                </c:pt>
                <c:pt idx="3581">
                  <c:v>-4078.7988888888885</c:v>
                </c:pt>
                <c:pt idx="3582">
                  <c:v>-569.21666666666681</c:v>
                </c:pt>
                <c:pt idx="3583">
                  <c:v>-1861.0182500000003</c:v>
                </c:pt>
                <c:pt idx="3584">
                  <c:v>-403.06397481021395</c:v>
                </c:pt>
                <c:pt idx="3585">
                  <c:v>-344.25433333333331</c:v>
                </c:pt>
                <c:pt idx="3586">
                  <c:v>918.41791666666666</c:v>
                </c:pt>
                <c:pt idx="3587">
                  <c:v>-2281.27</c:v>
                </c:pt>
                <c:pt idx="3588">
                  <c:v>-1104.1288333333334</c:v>
                </c:pt>
                <c:pt idx="3589">
                  <c:v>951.28083333333325</c:v>
                </c:pt>
                <c:pt idx="3590">
                  <c:v>2181.413222222222</c:v>
                </c:pt>
                <c:pt idx="3591">
                  <c:v>913.98318498168499</c:v>
                </c:pt>
                <c:pt idx="3592">
                  <c:v>-10709.806</c:v>
                </c:pt>
                <c:pt idx="3593">
                  <c:v>872.04938095238094</c:v>
                </c:pt>
                <c:pt idx="3594">
                  <c:v>-4911.012555555556</c:v>
                </c:pt>
                <c:pt idx="3595">
                  <c:v>4141.9427777777773</c:v>
                </c:pt>
                <c:pt idx="3596">
                  <c:v>-2903.3971111111114</c:v>
                </c:pt>
                <c:pt idx="3597">
                  <c:v>-10519.551666666666</c:v>
                </c:pt>
                <c:pt idx="3598">
                  <c:v>1447.1924999999999</c:v>
                </c:pt>
                <c:pt idx="3599">
                  <c:v>677.75314629629622</c:v>
                </c:pt>
                <c:pt idx="3600">
                  <c:v>-1507.520877777778</c:v>
                </c:pt>
                <c:pt idx="3601">
                  <c:v>402.12103333333329</c:v>
                </c:pt>
                <c:pt idx="3602">
                  <c:v>1444.5991388888888</c:v>
                </c:pt>
                <c:pt idx="3603">
                  <c:v>-5473.3073444444453</c:v>
                </c:pt>
                <c:pt idx="3604">
                  <c:v>-3468.0495277777777</c:v>
                </c:pt>
                <c:pt idx="3605">
                  <c:v>16713.624444444446</c:v>
                </c:pt>
                <c:pt idx="3606">
                  <c:v>-2423.9243750000001</c:v>
                </c:pt>
                <c:pt idx="3607">
                  <c:v>2853.3020972222225</c:v>
                </c:pt>
                <c:pt idx="3608">
                  <c:v>3290.2301666666667</c:v>
                </c:pt>
                <c:pt idx="3609">
                  <c:v>-2154.1383333333333</c:v>
                </c:pt>
                <c:pt idx="3610">
                  <c:v>744.27727777777773</c:v>
                </c:pt>
                <c:pt idx="3611">
                  <c:v>-620.21100000000013</c:v>
                </c:pt>
                <c:pt idx="3612">
                  <c:v>768.97327777777775</c:v>
                </c:pt>
                <c:pt idx="3613">
                  <c:v>-566.72533333333342</c:v>
                </c:pt>
                <c:pt idx="3614">
                  <c:v>414.98583333333335</c:v>
                </c:pt>
                <c:pt idx="3615">
                  <c:v>9869.3961111111093</c:v>
                </c:pt>
                <c:pt idx="3616">
                  <c:v>-502.62666666666672</c:v>
                </c:pt>
                <c:pt idx="3617">
                  <c:v>877.36066666666659</c:v>
                </c:pt>
                <c:pt idx="3618">
                  <c:v>711.00831294860734</c:v>
                </c:pt>
                <c:pt idx="3619">
                  <c:v>313.79349999999994</c:v>
                </c:pt>
                <c:pt idx="3620">
                  <c:v>814.73101339285711</c:v>
                </c:pt>
                <c:pt idx="3621">
                  <c:v>4003.3781666666655</c:v>
                </c:pt>
                <c:pt idx="3622">
                  <c:v>-3279.6148333333331</c:v>
                </c:pt>
                <c:pt idx="3623">
                  <c:v>341.02513888888888</c:v>
                </c:pt>
                <c:pt idx="3624">
                  <c:v>-505.38310904071773</c:v>
                </c:pt>
                <c:pt idx="3625">
                  <c:v>349.05349537037029</c:v>
                </c:pt>
                <c:pt idx="3626">
                  <c:v>-2921.4722000000002</c:v>
                </c:pt>
                <c:pt idx="3627">
                  <c:v>-566.03233519524963</c:v>
                </c:pt>
                <c:pt idx="3628">
                  <c:v>-221.30166666666673</c:v>
                </c:pt>
                <c:pt idx="3629">
                  <c:v>10487.050082070708</c:v>
                </c:pt>
                <c:pt idx="3630">
                  <c:v>-1296.8508333333339</c:v>
                </c:pt>
                <c:pt idx="3631">
                  <c:v>-3.2589444444442961</c:v>
                </c:pt>
                <c:pt idx="3632">
                  <c:v>10042.824875</c:v>
                </c:pt>
                <c:pt idx="3633">
                  <c:v>467.22565951290079</c:v>
                </c:pt>
                <c:pt idx="3634">
                  <c:v>1301.6666666666667</c:v>
                </c:pt>
                <c:pt idx="3635">
                  <c:v>-2306.3261547619045</c:v>
                </c:pt>
                <c:pt idx="3636">
                  <c:v>-4645.4232222222226</c:v>
                </c:pt>
                <c:pt idx="3637">
                  <c:v>-510.67208333333338</c:v>
                </c:pt>
                <c:pt idx="3638">
                  <c:v>11028.57</c:v>
                </c:pt>
                <c:pt idx="3639">
                  <c:v>-2902.1863236331578</c:v>
                </c:pt>
                <c:pt idx="3640">
                  <c:v>-2440.1509583333336</c:v>
                </c:pt>
                <c:pt idx="3641">
                  <c:v>-607.53125</c:v>
                </c:pt>
                <c:pt idx="3642">
                  <c:v>-2222.0569847081929</c:v>
                </c:pt>
                <c:pt idx="3643">
                  <c:v>5705.4279999999999</c:v>
                </c:pt>
                <c:pt idx="3644">
                  <c:v>-10536.467798681259</c:v>
                </c:pt>
                <c:pt idx="3645">
                  <c:v>2435.7941666666666</c:v>
                </c:pt>
                <c:pt idx="3646">
                  <c:v>-2211.2475833333333</c:v>
                </c:pt>
                <c:pt idx="3647">
                  <c:v>-1371.9856666666667</c:v>
                </c:pt>
                <c:pt idx="3648">
                  <c:v>-94.987166666666624</c:v>
                </c:pt>
                <c:pt idx="3649">
                  <c:v>-2576.3269444444445</c:v>
                </c:pt>
                <c:pt idx="3650">
                  <c:v>2951.9746666666665</c:v>
                </c:pt>
                <c:pt idx="3651">
                  <c:v>-3650.8608333333336</c:v>
                </c:pt>
                <c:pt idx="3652">
                  <c:v>9162.0848333333324</c:v>
                </c:pt>
                <c:pt idx="3653">
                  <c:v>1623.7261111111111</c:v>
                </c:pt>
                <c:pt idx="3654">
                  <c:v>3223.0050416666659</c:v>
                </c:pt>
                <c:pt idx="3655">
                  <c:v>-6985.2324166666658</c:v>
                </c:pt>
                <c:pt idx="3656">
                  <c:v>-6045.333333333333</c:v>
                </c:pt>
                <c:pt idx="3657">
                  <c:v>4759.626706349206</c:v>
                </c:pt>
                <c:pt idx="3658">
                  <c:v>-2077.3664629629625</c:v>
                </c:pt>
                <c:pt idx="3659">
                  <c:v>2560.1353222222224</c:v>
                </c:pt>
                <c:pt idx="3660">
                  <c:v>3978.9359999999997</c:v>
                </c:pt>
                <c:pt idx="3661">
                  <c:v>8981.2083333333339</c:v>
                </c:pt>
                <c:pt idx="3662">
                  <c:v>-2053.1470000000004</c:v>
                </c:pt>
                <c:pt idx="3663">
                  <c:v>13823.248583333334</c:v>
                </c:pt>
                <c:pt idx="3664">
                  <c:v>3718.6085476190469</c:v>
                </c:pt>
                <c:pt idx="3665">
                  <c:v>691.26119166666649</c:v>
                </c:pt>
                <c:pt idx="3666">
                  <c:v>-2970.6041666666665</c:v>
                </c:pt>
                <c:pt idx="3667">
                  <c:v>2157.8299444444442</c:v>
                </c:pt>
                <c:pt idx="3668">
                  <c:v>4616.2643333333335</c:v>
                </c:pt>
                <c:pt idx="3669">
                  <c:v>223.35966666666664</c:v>
                </c:pt>
                <c:pt idx="3670">
                  <c:v>2083.5233333333331</c:v>
                </c:pt>
                <c:pt idx="3671">
                  <c:v>5986.8883333333333</c:v>
                </c:pt>
                <c:pt idx="3672">
                  <c:v>2185.0053333333335</c:v>
                </c:pt>
                <c:pt idx="3673">
                  <c:v>-2534.9261111111109</c:v>
                </c:pt>
                <c:pt idx="3674">
                  <c:v>8703.5277777777774</c:v>
                </c:pt>
                <c:pt idx="3675">
                  <c:v>143.69938888888888</c:v>
                </c:pt>
                <c:pt idx="3676">
                  <c:v>50.692222222222277</c:v>
                </c:pt>
                <c:pt idx="3677">
                  <c:v>231.96319444444441</c:v>
                </c:pt>
                <c:pt idx="3678">
                  <c:v>-4348.4206666666669</c:v>
                </c:pt>
                <c:pt idx="3679">
                  <c:v>-4453.2542222222228</c:v>
                </c:pt>
                <c:pt idx="3680">
                  <c:v>6431.7351666666664</c:v>
                </c:pt>
                <c:pt idx="3681">
                  <c:v>-2604.6508749999998</c:v>
                </c:pt>
                <c:pt idx="3682">
                  <c:v>-5723.6626666666662</c:v>
                </c:pt>
                <c:pt idx="3683">
                  <c:v>-1567.510603703704</c:v>
                </c:pt>
                <c:pt idx="3684">
                  <c:v>1509.2319999999997</c:v>
                </c:pt>
                <c:pt idx="3685">
                  <c:v>-357.92191666666685</c:v>
                </c:pt>
                <c:pt idx="3686">
                  <c:v>1355.0639999999996</c:v>
                </c:pt>
                <c:pt idx="3687">
                  <c:v>2120.3991666666666</c:v>
                </c:pt>
                <c:pt idx="3688">
                  <c:v>-3561.4536888888906</c:v>
                </c:pt>
                <c:pt idx="3689">
                  <c:v>-3791.8416666666667</c:v>
                </c:pt>
                <c:pt idx="3690">
                  <c:v>-5957.7603333333345</c:v>
                </c:pt>
                <c:pt idx="3691">
                  <c:v>-3223.1403439153437</c:v>
                </c:pt>
                <c:pt idx="3692">
                  <c:v>1407.7333333333333</c:v>
                </c:pt>
                <c:pt idx="3693">
                  <c:v>-2764.0535</c:v>
                </c:pt>
                <c:pt idx="3694">
                  <c:v>-5.6810000000003429</c:v>
                </c:pt>
                <c:pt idx="3695">
                  <c:v>1320.5425135046112</c:v>
                </c:pt>
                <c:pt idx="3696">
                  <c:v>-55.519350000000003</c:v>
                </c:pt>
                <c:pt idx="3697">
                  <c:v>-4194.7950555555553</c:v>
                </c:pt>
                <c:pt idx="3698">
                  <c:v>8309.2993951975532</c:v>
                </c:pt>
                <c:pt idx="3699">
                  <c:v>3047.2533333333336</c:v>
                </c:pt>
                <c:pt idx="3700">
                  <c:v>20793.543666666665</c:v>
                </c:pt>
                <c:pt idx="3701">
                  <c:v>1262.1837500000001</c:v>
                </c:pt>
                <c:pt idx="3702">
                  <c:v>1352.1118333333332</c:v>
                </c:pt>
                <c:pt idx="3703">
                  <c:v>2397.1855</c:v>
                </c:pt>
                <c:pt idx="3704">
                  <c:v>-3449.6985</c:v>
                </c:pt>
                <c:pt idx="3705">
                  <c:v>-19276.693486274056</c:v>
                </c:pt>
                <c:pt idx="3706">
                  <c:v>-2704.7905833333334</c:v>
                </c:pt>
                <c:pt idx="3707">
                  <c:v>-1975.0855555555556</c:v>
                </c:pt>
                <c:pt idx="3708">
                  <c:v>2496.2124999999992</c:v>
                </c:pt>
                <c:pt idx="3709">
                  <c:v>-3711.6348333333335</c:v>
                </c:pt>
                <c:pt idx="3710">
                  <c:v>856.71623809523805</c:v>
                </c:pt>
                <c:pt idx="3711">
                  <c:v>-2580.5791666666669</c:v>
                </c:pt>
                <c:pt idx="3712">
                  <c:v>5021.8821666666663</c:v>
                </c:pt>
                <c:pt idx="3713">
                  <c:v>-20528.828333333331</c:v>
                </c:pt>
                <c:pt idx="3714">
                  <c:v>-3612.7224999999999</c:v>
                </c:pt>
                <c:pt idx="3715">
                  <c:v>-12190.334527777779</c:v>
                </c:pt>
                <c:pt idx="3716">
                  <c:v>9481.8049901960785</c:v>
                </c:pt>
                <c:pt idx="3717">
                  <c:v>-9742.4432222222222</c:v>
                </c:pt>
                <c:pt idx="3718">
                  <c:v>4509.2322916666662</c:v>
                </c:pt>
                <c:pt idx="3719">
                  <c:v>3698.055913324979</c:v>
                </c:pt>
                <c:pt idx="3720">
                  <c:v>3022.4850000000001</c:v>
                </c:pt>
                <c:pt idx="3721">
                  <c:v>2654.7885778767236</c:v>
                </c:pt>
                <c:pt idx="3722">
                  <c:v>4342.7136</c:v>
                </c:pt>
                <c:pt idx="3723">
                  <c:v>1492.3102638888888</c:v>
                </c:pt>
                <c:pt idx="3724">
                  <c:v>80.933999999999898</c:v>
                </c:pt>
                <c:pt idx="3725">
                  <c:v>-6.6105555555556448</c:v>
                </c:pt>
                <c:pt idx="3726">
                  <c:v>7492.5259999999989</c:v>
                </c:pt>
                <c:pt idx="3727">
                  <c:v>-411.26683333333335</c:v>
                </c:pt>
                <c:pt idx="3728">
                  <c:v>-1406.6666666666667</c:v>
                </c:pt>
                <c:pt idx="3729">
                  <c:v>1318.4775833333333</c:v>
                </c:pt>
                <c:pt idx="3730">
                  <c:v>205.77816666666664</c:v>
                </c:pt>
                <c:pt idx="3731">
                  <c:v>-1400.7103333333337</c:v>
                </c:pt>
                <c:pt idx="3732">
                  <c:v>3594.1115876577837</c:v>
                </c:pt>
                <c:pt idx="3733">
                  <c:v>917.87481481481461</c:v>
                </c:pt>
                <c:pt idx="3734">
                  <c:v>55.617388888888883</c:v>
                </c:pt>
                <c:pt idx="3735">
                  <c:v>-1369.9841111111109</c:v>
                </c:pt>
                <c:pt idx="3736">
                  <c:v>-935.8126111111111</c:v>
                </c:pt>
                <c:pt idx="3737">
                  <c:v>2303.2624444444446</c:v>
                </c:pt>
                <c:pt idx="3738">
                  <c:v>-339.08500000000004</c:v>
                </c:pt>
                <c:pt idx="3739">
                  <c:v>-3750.8053333333337</c:v>
                </c:pt>
                <c:pt idx="3740">
                  <c:v>-1995.3465555555558</c:v>
                </c:pt>
                <c:pt idx="3741">
                  <c:v>3014.1183333333333</c:v>
                </c:pt>
                <c:pt idx="3742">
                  <c:v>-2688.5116666666668</c:v>
                </c:pt>
                <c:pt idx="3743">
                  <c:v>490.16166666666669</c:v>
                </c:pt>
                <c:pt idx="3744">
                  <c:v>2059.1550000000002</c:v>
                </c:pt>
                <c:pt idx="3745">
                  <c:v>-966.46300000000008</c:v>
                </c:pt>
                <c:pt idx="3746">
                  <c:v>-1189.0934166666668</c:v>
                </c:pt>
                <c:pt idx="3747">
                  <c:v>4750.4697500000002</c:v>
                </c:pt>
                <c:pt idx="3748">
                  <c:v>-101696.92316666666</c:v>
                </c:pt>
                <c:pt idx="3749">
                  <c:v>2599.7371135530357</c:v>
                </c:pt>
                <c:pt idx="3750">
                  <c:v>-3380.3067083333335</c:v>
                </c:pt>
                <c:pt idx="3751">
                  <c:v>434.56359999999995</c:v>
                </c:pt>
                <c:pt idx="3752">
                  <c:v>-4115.6819090909084</c:v>
                </c:pt>
                <c:pt idx="3753">
                  <c:v>-2111.933</c:v>
                </c:pt>
                <c:pt idx="3754">
                  <c:v>1164.5938999999998</c:v>
                </c:pt>
                <c:pt idx="3755">
                  <c:v>4370.4333333333334</c:v>
                </c:pt>
                <c:pt idx="3756">
                  <c:v>-2768.7928888888891</c:v>
                </c:pt>
                <c:pt idx="3757">
                  <c:v>-7010.3972777777781</c:v>
                </c:pt>
                <c:pt idx="3758">
                  <c:v>-1249.4161888888887</c:v>
                </c:pt>
                <c:pt idx="3759">
                  <c:v>1442.8044166666659</c:v>
                </c:pt>
                <c:pt idx="3760">
                  <c:v>-1673.7359999999999</c:v>
                </c:pt>
                <c:pt idx="3761">
                  <c:v>-3308.1153492527615</c:v>
                </c:pt>
                <c:pt idx="3762">
                  <c:v>-1864.1369999999999</c:v>
                </c:pt>
                <c:pt idx="3763">
                  <c:v>-2560.2847499999998</c:v>
                </c:pt>
                <c:pt idx="3764">
                  <c:v>-86380.780628205117</c:v>
                </c:pt>
                <c:pt idx="3765">
                  <c:v>978.13499999999988</c:v>
                </c:pt>
                <c:pt idx="3766">
                  <c:v>-3958.2958333333336</c:v>
                </c:pt>
                <c:pt idx="3767">
                  <c:v>-3067.8078666666665</c:v>
                </c:pt>
                <c:pt idx="3768">
                  <c:v>-1602.2670289562291</c:v>
                </c:pt>
                <c:pt idx="3769">
                  <c:v>9417.3059166666662</c:v>
                </c:pt>
                <c:pt idx="3770">
                  <c:v>14066.169916666666</c:v>
                </c:pt>
                <c:pt idx="3771">
                  <c:v>1756.7583333333334</c:v>
                </c:pt>
                <c:pt idx="3772">
                  <c:v>-2629.4373333333333</c:v>
                </c:pt>
                <c:pt idx="3773">
                  <c:v>11324.956666666665</c:v>
                </c:pt>
                <c:pt idx="3774">
                  <c:v>2771.7194444444444</c:v>
                </c:pt>
                <c:pt idx="3775">
                  <c:v>-4819.3958666666667</c:v>
                </c:pt>
                <c:pt idx="3776">
                  <c:v>8889.3687601010115</c:v>
                </c:pt>
                <c:pt idx="3777">
                  <c:v>39.704925901934189</c:v>
                </c:pt>
                <c:pt idx="3778">
                  <c:v>-7344.0623888888886</c:v>
                </c:pt>
                <c:pt idx="3779">
                  <c:v>1103.3349894179894</c:v>
                </c:pt>
                <c:pt idx="3780">
                  <c:v>-3293.8936111111111</c:v>
                </c:pt>
                <c:pt idx="3781">
                  <c:v>-1289.5088333333333</c:v>
                </c:pt>
                <c:pt idx="3782">
                  <c:v>4042.5489166666662</c:v>
                </c:pt>
                <c:pt idx="3783">
                  <c:v>1413.6302380952382</c:v>
                </c:pt>
                <c:pt idx="3784">
                  <c:v>3643.0169166666674</c:v>
                </c:pt>
                <c:pt idx="3785">
                  <c:v>-1603.9154545454542</c:v>
                </c:pt>
                <c:pt idx="3786">
                  <c:v>814.97997438975597</c:v>
                </c:pt>
                <c:pt idx="3787">
                  <c:v>2243.4913333333334</c:v>
                </c:pt>
                <c:pt idx="3788">
                  <c:v>-1575.3116666666665</c:v>
                </c:pt>
                <c:pt idx="3789">
                  <c:v>-4157.1835950920395</c:v>
                </c:pt>
                <c:pt idx="3790">
                  <c:v>-1136.6922500000001</c:v>
                </c:pt>
                <c:pt idx="3791">
                  <c:v>-2848.7356111111112</c:v>
                </c:pt>
                <c:pt idx="3792">
                  <c:v>-3638.7357638888884</c:v>
                </c:pt>
                <c:pt idx="3793">
                  <c:v>-3685.9316666666668</c:v>
                </c:pt>
                <c:pt idx="3794">
                  <c:v>3947.6579750631313</c:v>
                </c:pt>
                <c:pt idx="3795">
                  <c:v>-5956.8820777777773</c:v>
                </c:pt>
                <c:pt idx="3796">
                  <c:v>1468.809111111111</c:v>
                </c:pt>
                <c:pt idx="3797">
                  <c:v>-6173.7091666666674</c:v>
                </c:pt>
                <c:pt idx="3798">
                  <c:v>2943.954527462121</c:v>
                </c:pt>
                <c:pt idx="3799">
                  <c:v>131.53569444444443</c:v>
                </c:pt>
                <c:pt idx="3800">
                  <c:v>-54905.910683333328</c:v>
                </c:pt>
                <c:pt idx="3801">
                  <c:v>-16.666666666666668</c:v>
                </c:pt>
                <c:pt idx="3802">
                  <c:v>-1058.2299166666667</c:v>
                </c:pt>
                <c:pt idx="3803">
                  <c:v>198.33333333333334</c:v>
                </c:pt>
                <c:pt idx="3804">
                  <c:v>-15316.590166666667</c:v>
                </c:pt>
                <c:pt idx="3805">
                  <c:v>3691.0326944444446</c:v>
                </c:pt>
                <c:pt idx="3806">
                  <c:v>-2857.0066666666667</c:v>
                </c:pt>
                <c:pt idx="3807">
                  <c:v>-33039.474833333334</c:v>
                </c:pt>
                <c:pt idx="3808">
                  <c:v>22558.380388888883</c:v>
                </c:pt>
                <c:pt idx="3809">
                  <c:v>-16515.807083333333</c:v>
                </c:pt>
                <c:pt idx="3810">
                  <c:v>-19625.040783333334</c:v>
                </c:pt>
                <c:pt idx="3811">
                  <c:v>-4994.9000000000005</c:v>
                </c:pt>
                <c:pt idx="3812">
                  <c:v>-991.60805555555544</c:v>
                </c:pt>
                <c:pt idx="3813">
                  <c:v>4299.542833333333</c:v>
                </c:pt>
                <c:pt idx="3814">
                  <c:v>-2876.7973333333325</c:v>
                </c:pt>
                <c:pt idx="3815">
                  <c:v>-1931.3756666666661</c:v>
                </c:pt>
                <c:pt idx="3816">
                  <c:v>5219.4928004041067</c:v>
                </c:pt>
                <c:pt idx="3817">
                  <c:v>11223.318388888889</c:v>
                </c:pt>
                <c:pt idx="3818">
                  <c:v>-1881.2373333333337</c:v>
                </c:pt>
                <c:pt idx="3819">
                  <c:v>-322.79209401709403</c:v>
                </c:pt>
                <c:pt idx="3820">
                  <c:v>5814.6074999999992</c:v>
                </c:pt>
                <c:pt idx="3821">
                  <c:v>-9420.0915000000005</c:v>
                </c:pt>
                <c:pt idx="3822">
                  <c:v>-1020.6898333333334</c:v>
                </c:pt>
                <c:pt idx="3823">
                  <c:v>-7353.7448333333332</c:v>
                </c:pt>
                <c:pt idx="3824">
                  <c:v>-33224.439083333331</c:v>
                </c:pt>
                <c:pt idx="3825">
                  <c:v>-4179.04</c:v>
                </c:pt>
                <c:pt idx="3826">
                  <c:v>480.69716666666682</c:v>
                </c:pt>
                <c:pt idx="3827">
                  <c:v>-7763.9885833333319</c:v>
                </c:pt>
                <c:pt idx="3828">
                  <c:v>1125.9591845238094</c:v>
                </c:pt>
                <c:pt idx="3829">
                  <c:v>3943.0633969696992</c:v>
                </c:pt>
                <c:pt idx="3830">
                  <c:v>-3633.3169861111114</c:v>
                </c:pt>
                <c:pt idx="3831">
                  <c:v>2013.6035677655675</c:v>
                </c:pt>
                <c:pt idx="3832">
                  <c:v>-13764.907739583336</c:v>
                </c:pt>
                <c:pt idx="3833">
                  <c:v>-849.33669047619048</c:v>
                </c:pt>
                <c:pt idx="3834">
                  <c:v>-18955.108981725145</c:v>
                </c:pt>
                <c:pt idx="3835">
                  <c:v>997.51951785714289</c:v>
                </c:pt>
                <c:pt idx="3836">
                  <c:v>-5389.8149999999996</c:v>
                </c:pt>
                <c:pt idx="3837">
                  <c:v>2567.1937333333331</c:v>
                </c:pt>
                <c:pt idx="3838">
                  <c:v>910.62849999999992</c:v>
                </c:pt>
                <c:pt idx="3839">
                  <c:v>-4677.6415043981178</c:v>
                </c:pt>
                <c:pt idx="3840">
                  <c:v>-8564.3073333333323</c:v>
                </c:pt>
                <c:pt idx="3841">
                  <c:v>-1802.4588156028369</c:v>
                </c:pt>
                <c:pt idx="3842">
                  <c:v>-1948.8363148148146</c:v>
                </c:pt>
                <c:pt idx="3843">
                  <c:v>2953.8587777777775</c:v>
                </c:pt>
                <c:pt idx="3844">
                  <c:v>-2318.9949999999999</c:v>
                </c:pt>
                <c:pt idx="3845">
                  <c:v>215.24233333333359</c:v>
                </c:pt>
                <c:pt idx="3846">
                  <c:v>5476.2866955976524</c:v>
                </c:pt>
                <c:pt idx="3847">
                  <c:v>-2281.0276666666668</c:v>
                </c:pt>
                <c:pt idx="3848">
                  <c:v>12910.925999999999</c:v>
                </c:pt>
                <c:pt idx="3849">
                  <c:v>2263.290833333333</c:v>
                </c:pt>
                <c:pt idx="3850">
                  <c:v>3441.5772833333335</c:v>
                </c:pt>
                <c:pt idx="3851">
                  <c:v>-13076.022000000003</c:v>
                </c:pt>
                <c:pt idx="3852">
                  <c:v>-9751.2302363636354</c:v>
                </c:pt>
                <c:pt idx="3853">
                  <c:v>5933.6866666666656</c:v>
                </c:pt>
                <c:pt idx="3854">
                  <c:v>-12198.695079434698</c:v>
                </c:pt>
                <c:pt idx="3855">
                  <c:v>-7831.6298599033826</c:v>
                </c:pt>
                <c:pt idx="3856">
                  <c:v>-3973.8392638888886</c:v>
                </c:pt>
                <c:pt idx="3857">
                  <c:v>-2173.8972563939128</c:v>
                </c:pt>
                <c:pt idx="3858">
                  <c:v>10449.716180555555</c:v>
                </c:pt>
                <c:pt idx="3859">
                  <c:v>-18640.988166666666</c:v>
                </c:pt>
                <c:pt idx="3860">
                  <c:v>-6379.7285000000002</c:v>
                </c:pt>
                <c:pt idx="3861">
                  <c:v>-4928.1464999999998</c:v>
                </c:pt>
                <c:pt idx="3862">
                  <c:v>6267.3761513468007</c:v>
                </c:pt>
                <c:pt idx="3863">
                  <c:v>4106.6432777777782</c:v>
                </c:pt>
                <c:pt idx="3864">
                  <c:v>-183.58983998890744</c:v>
                </c:pt>
                <c:pt idx="3865">
                  <c:v>439.8748333333333</c:v>
                </c:pt>
                <c:pt idx="3866">
                  <c:v>-8469.5467222222233</c:v>
                </c:pt>
                <c:pt idx="3867">
                  <c:v>2496.3649166666669</c:v>
                </c:pt>
                <c:pt idx="3868">
                  <c:v>-4813.335</c:v>
                </c:pt>
                <c:pt idx="3869">
                  <c:v>-18332.691333333332</c:v>
                </c:pt>
                <c:pt idx="3870">
                  <c:v>-2774.0089166666671</c:v>
                </c:pt>
                <c:pt idx="3871">
                  <c:v>33547.039166666662</c:v>
                </c:pt>
                <c:pt idx="3872">
                  <c:v>4746.1144740626996</c:v>
                </c:pt>
                <c:pt idx="3873">
                  <c:v>1673.5448794642853</c:v>
                </c:pt>
                <c:pt idx="3874">
                  <c:v>-9818.641224206347</c:v>
                </c:pt>
                <c:pt idx="3875">
                  <c:v>-32445.644666666671</c:v>
                </c:pt>
                <c:pt idx="3876">
                  <c:v>950.05200000000002</c:v>
                </c:pt>
                <c:pt idx="3877">
                  <c:v>-12332.774666666664</c:v>
                </c:pt>
                <c:pt idx="3878">
                  <c:v>-14902.709916666665</c:v>
                </c:pt>
                <c:pt idx="3879">
                  <c:v>-10672.077833333335</c:v>
                </c:pt>
                <c:pt idx="3880">
                  <c:v>-25763.454598600831</c:v>
                </c:pt>
                <c:pt idx="3881">
                  <c:v>-258.02183333333352</c:v>
                </c:pt>
                <c:pt idx="3882">
                  <c:v>-18464.713669642857</c:v>
                </c:pt>
                <c:pt idx="3883">
                  <c:v>-4052.0237361111108</c:v>
                </c:pt>
                <c:pt idx="3884">
                  <c:v>-14783.509603225808</c:v>
                </c:pt>
                <c:pt idx="3885">
                  <c:v>-6956.1768731481488</c:v>
                </c:pt>
                <c:pt idx="3886">
                  <c:v>-3857.534916666666</c:v>
                </c:pt>
                <c:pt idx="3887">
                  <c:v>-34742.698595238093</c:v>
                </c:pt>
                <c:pt idx="3888">
                  <c:v>-22216.043653846154</c:v>
                </c:pt>
                <c:pt idx="3889">
                  <c:v>-6810.3052083333341</c:v>
                </c:pt>
                <c:pt idx="3890">
                  <c:v>-27857.091686342592</c:v>
                </c:pt>
                <c:pt idx="3891">
                  <c:v>3137.5976071428572</c:v>
                </c:pt>
                <c:pt idx="3892">
                  <c:v>1381.0925277777778</c:v>
                </c:pt>
                <c:pt idx="3893">
                  <c:v>-87717.648666666661</c:v>
                </c:pt>
                <c:pt idx="3894">
                  <c:v>49394.332225490194</c:v>
                </c:pt>
                <c:pt idx="3895">
                  <c:v>-10470.408777777777</c:v>
                </c:pt>
                <c:pt idx="3896">
                  <c:v>-87662.781666666662</c:v>
                </c:pt>
                <c:pt idx="3897">
                  <c:v>-17221.456018607121</c:v>
                </c:pt>
                <c:pt idx="3898">
                  <c:v>-51316.854333333329</c:v>
                </c:pt>
                <c:pt idx="3899">
                  <c:v>-78211.13996296296</c:v>
                </c:pt>
              </c:numCache>
            </c:numRef>
          </c:xVal>
          <c:yVal>
            <c:numRef>
              <c:f>'C'!$B$2:$B$3905</c:f>
              <c:numCache>
                <c:formatCode>_-* #,##0\ _€_-;\-* #,##0\ _€_-;_-* "-"??\ _€_-;_-@_-</c:formatCode>
                <c:ptCount val="3904"/>
                <c:pt idx="0">
                  <c:v>451534.13949999999</c:v>
                </c:pt>
                <c:pt idx="1">
                  <c:v>319156.91948641976</c:v>
                </c:pt>
                <c:pt idx="2">
                  <c:v>316204.47437742236</c:v>
                </c:pt>
                <c:pt idx="3">
                  <c:v>250648.51323333333</c:v>
                </c:pt>
                <c:pt idx="4">
                  <c:v>243857.47387333331</c:v>
                </c:pt>
                <c:pt idx="5">
                  <c:v>203696.23639999997</c:v>
                </c:pt>
                <c:pt idx="6">
                  <c:v>182338.41059583329</c:v>
                </c:pt>
                <c:pt idx="7">
                  <c:v>140620.18234629626</c:v>
                </c:pt>
                <c:pt idx="8">
                  <c:v>137929.47123333334</c:v>
                </c:pt>
                <c:pt idx="9">
                  <c:v>134346.16415</c:v>
                </c:pt>
                <c:pt idx="10">
                  <c:v>119648.54558333334</c:v>
                </c:pt>
                <c:pt idx="11">
                  <c:v>117145.77252953431</c:v>
                </c:pt>
                <c:pt idx="12">
                  <c:v>115591.77519166667</c:v>
                </c:pt>
                <c:pt idx="13">
                  <c:v>108096.47821666666</c:v>
                </c:pt>
                <c:pt idx="14">
                  <c:v>97698.891858334711</c:v>
                </c:pt>
                <c:pt idx="15">
                  <c:v>85828.641733333337</c:v>
                </c:pt>
                <c:pt idx="16">
                  <c:v>79053.729981666664</c:v>
                </c:pt>
                <c:pt idx="17">
                  <c:v>79006.146041481479</c:v>
                </c:pt>
                <c:pt idx="18">
                  <c:v>74720.322592222219</c:v>
                </c:pt>
                <c:pt idx="19">
                  <c:v>72977.939433333333</c:v>
                </c:pt>
                <c:pt idx="20">
                  <c:v>72606.104699999996</c:v>
                </c:pt>
                <c:pt idx="21">
                  <c:v>71725.023487566315</c:v>
                </c:pt>
                <c:pt idx="22">
                  <c:v>71208.568416666662</c:v>
                </c:pt>
                <c:pt idx="23">
                  <c:v>67910.869167777768</c:v>
                </c:pt>
                <c:pt idx="24">
                  <c:v>66230.328081068685</c:v>
                </c:pt>
                <c:pt idx="25">
                  <c:v>65686.595125279244</c:v>
                </c:pt>
                <c:pt idx="26">
                  <c:v>63586.11286813725</c:v>
                </c:pt>
                <c:pt idx="27">
                  <c:v>61692.870799999997</c:v>
                </c:pt>
                <c:pt idx="28">
                  <c:v>58444.858458333321</c:v>
                </c:pt>
                <c:pt idx="29">
                  <c:v>57116.711299999988</c:v>
                </c:pt>
                <c:pt idx="30">
                  <c:v>57110.44288333333</c:v>
                </c:pt>
                <c:pt idx="31">
                  <c:v>56059.816866666661</c:v>
                </c:pt>
                <c:pt idx="32">
                  <c:v>55726.529968700394</c:v>
                </c:pt>
                <c:pt idx="33">
                  <c:v>55716.541192368662</c:v>
                </c:pt>
                <c:pt idx="34">
                  <c:v>55443.880333333327</c:v>
                </c:pt>
                <c:pt idx="35">
                  <c:v>54186.921971750591</c:v>
                </c:pt>
                <c:pt idx="36">
                  <c:v>53775.219834381809</c:v>
                </c:pt>
                <c:pt idx="37">
                  <c:v>52937.891476666664</c:v>
                </c:pt>
                <c:pt idx="38">
                  <c:v>49331.302786515153</c:v>
                </c:pt>
                <c:pt idx="39">
                  <c:v>49204.89874542124</c:v>
                </c:pt>
                <c:pt idx="40">
                  <c:v>47828.401953325367</c:v>
                </c:pt>
                <c:pt idx="41">
                  <c:v>47100.293348956729</c:v>
                </c:pt>
                <c:pt idx="42">
                  <c:v>46522.344998810782</c:v>
                </c:pt>
                <c:pt idx="43">
                  <c:v>46466.181000000004</c:v>
                </c:pt>
                <c:pt idx="44">
                  <c:v>45842.974627777781</c:v>
                </c:pt>
                <c:pt idx="45">
                  <c:v>44779.635583830415</c:v>
                </c:pt>
                <c:pt idx="46">
                  <c:v>44240.635257142851</c:v>
                </c:pt>
                <c:pt idx="47">
                  <c:v>43816.849095560872</c:v>
                </c:pt>
                <c:pt idx="48">
                  <c:v>43724.884133928572</c:v>
                </c:pt>
                <c:pt idx="49">
                  <c:v>42331.546792592591</c:v>
                </c:pt>
                <c:pt idx="50">
                  <c:v>42234.325592202724</c:v>
                </c:pt>
                <c:pt idx="51">
                  <c:v>40753.945455555557</c:v>
                </c:pt>
                <c:pt idx="52">
                  <c:v>40712.042362222215</c:v>
                </c:pt>
                <c:pt idx="53">
                  <c:v>40114.975761111105</c:v>
                </c:pt>
                <c:pt idx="54">
                  <c:v>39706.998366666667</c:v>
                </c:pt>
                <c:pt idx="55">
                  <c:v>39467.428755555549</c:v>
                </c:pt>
                <c:pt idx="56">
                  <c:v>39113.989969696966</c:v>
                </c:pt>
                <c:pt idx="57">
                  <c:v>38663.287266666659</c:v>
                </c:pt>
                <c:pt idx="58">
                  <c:v>38497.682271509875</c:v>
                </c:pt>
                <c:pt idx="59">
                  <c:v>38074.792988286703</c:v>
                </c:pt>
                <c:pt idx="60">
                  <c:v>37490.112641550921</c:v>
                </c:pt>
                <c:pt idx="61">
                  <c:v>37144.938625925919</c:v>
                </c:pt>
                <c:pt idx="62">
                  <c:v>36857.509566666668</c:v>
                </c:pt>
                <c:pt idx="63">
                  <c:v>36608.018748406867</c:v>
                </c:pt>
                <c:pt idx="64">
                  <c:v>36517.375927777779</c:v>
                </c:pt>
                <c:pt idx="65">
                  <c:v>35651.570590899471</c:v>
                </c:pt>
                <c:pt idx="66">
                  <c:v>35636.489212698412</c:v>
                </c:pt>
                <c:pt idx="67">
                  <c:v>35416.762933333332</c:v>
                </c:pt>
                <c:pt idx="68">
                  <c:v>35416.587083333339</c:v>
                </c:pt>
                <c:pt idx="69">
                  <c:v>35246.775579999994</c:v>
                </c:pt>
                <c:pt idx="70">
                  <c:v>35232.720785984849</c:v>
                </c:pt>
                <c:pt idx="71">
                  <c:v>34819.72747666666</c:v>
                </c:pt>
                <c:pt idx="72">
                  <c:v>34459.248955555551</c:v>
                </c:pt>
                <c:pt idx="73">
                  <c:v>34309.588823333332</c:v>
                </c:pt>
                <c:pt idx="74">
                  <c:v>34230.877105555548</c:v>
                </c:pt>
                <c:pt idx="75">
                  <c:v>34034.51780833333</c:v>
                </c:pt>
                <c:pt idx="76">
                  <c:v>33931.036283333327</c:v>
                </c:pt>
                <c:pt idx="77">
                  <c:v>33632.686333333324</c:v>
                </c:pt>
                <c:pt idx="78">
                  <c:v>33610.172455555548</c:v>
                </c:pt>
                <c:pt idx="79">
                  <c:v>33343.717566666659</c:v>
                </c:pt>
                <c:pt idx="80">
                  <c:v>33174.86647008032</c:v>
                </c:pt>
                <c:pt idx="81">
                  <c:v>32745.939499999997</c:v>
                </c:pt>
                <c:pt idx="82">
                  <c:v>32162.203713131312</c:v>
                </c:pt>
                <c:pt idx="83">
                  <c:v>31882.028886164026</c:v>
                </c:pt>
                <c:pt idx="84">
                  <c:v>31483.731553611109</c:v>
                </c:pt>
                <c:pt idx="85">
                  <c:v>29849.576533333329</c:v>
                </c:pt>
                <c:pt idx="86">
                  <c:v>29830.158328629204</c:v>
                </c:pt>
                <c:pt idx="87">
                  <c:v>29562.766152777771</c:v>
                </c:pt>
                <c:pt idx="88">
                  <c:v>28996.758033333332</c:v>
                </c:pt>
                <c:pt idx="89">
                  <c:v>28964.824133333332</c:v>
                </c:pt>
                <c:pt idx="90">
                  <c:v>28698.133933333331</c:v>
                </c:pt>
                <c:pt idx="91">
                  <c:v>28473.077541666669</c:v>
                </c:pt>
                <c:pt idx="92">
                  <c:v>28388.540024807397</c:v>
                </c:pt>
                <c:pt idx="93">
                  <c:v>28215.844833333333</c:v>
                </c:pt>
                <c:pt idx="94">
                  <c:v>28199.044666666665</c:v>
                </c:pt>
                <c:pt idx="95">
                  <c:v>27539.12322682227</c:v>
                </c:pt>
                <c:pt idx="96">
                  <c:v>27359.446599999996</c:v>
                </c:pt>
                <c:pt idx="97">
                  <c:v>27206.760088888885</c:v>
                </c:pt>
                <c:pt idx="98">
                  <c:v>27139.525222864231</c:v>
                </c:pt>
                <c:pt idx="99">
                  <c:v>26919.399983333333</c:v>
                </c:pt>
                <c:pt idx="100">
                  <c:v>26890.142275000002</c:v>
                </c:pt>
                <c:pt idx="101">
                  <c:v>26875.119442145951</c:v>
                </c:pt>
                <c:pt idx="102">
                  <c:v>26766.562733333329</c:v>
                </c:pt>
                <c:pt idx="103">
                  <c:v>26688.8089</c:v>
                </c:pt>
                <c:pt idx="104">
                  <c:v>26542.695633333333</c:v>
                </c:pt>
                <c:pt idx="105">
                  <c:v>26523.092700385907</c:v>
                </c:pt>
                <c:pt idx="106">
                  <c:v>26076.629499999999</c:v>
                </c:pt>
                <c:pt idx="107">
                  <c:v>26069.29671574074</c:v>
                </c:pt>
                <c:pt idx="108">
                  <c:v>25829.192538888889</c:v>
                </c:pt>
                <c:pt idx="109">
                  <c:v>25651.867758888886</c:v>
                </c:pt>
                <c:pt idx="110">
                  <c:v>25486.152106573649</c:v>
                </c:pt>
                <c:pt idx="111">
                  <c:v>25364.266471130952</c:v>
                </c:pt>
                <c:pt idx="112">
                  <c:v>25047.372133333334</c:v>
                </c:pt>
                <c:pt idx="113">
                  <c:v>25034.328066919188</c:v>
                </c:pt>
                <c:pt idx="114">
                  <c:v>24982.633963404031</c:v>
                </c:pt>
                <c:pt idx="115">
                  <c:v>24892.361983333332</c:v>
                </c:pt>
                <c:pt idx="116">
                  <c:v>24874.395</c:v>
                </c:pt>
                <c:pt idx="117">
                  <c:v>24826.503474999994</c:v>
                </c:pt>
                <c:pt idx="118">
                  <c:v>24757.95813333333</c:v>
                </c:pt>
                <c:pt idx="119">
                  <c:v>24686.450885534188</c:v>
                </c:pt>
                <c:pt idx="120">
                  <c:v>24652.942664444443</c:v>
                </c:pt>
                <c:pt idx="121">
                  <c:v>24444.479599999995</c:v>
                </c:pt>
                <c:pt idx="122">
                  <c:v>24430.566113888886</c:v>
                </c:pt>
                <c:pt idx="123">
                  <c:v>23829.993633333332</c:v>
                </c:pt>
                <c:pt idx="124">
                  <c:v>23468.8184060606</c:v>
                </c:pt>
                <c:pt idx="125">
                  <c:v>23375.630179999996</c:v>
                </c:pt>
                <c:pt idx="126">
                  <c:v>23348.792263446969</c:v>
                </c:pt>
                <c:pt idx="127">
                  <c:v>23335.151745833329</c:v>
                </c:pt>
                <c:pt idx="128">
                  <c:v>23317.815234929436</c:v>
                </c:pt>
                <c:pt idx="129">
                  <c:v>23310.436877080618</c:v>
                </c:pt>
                <c:pt idx="130">
                  <c:v>23079.086425574791</c:v>
                </c:pt>
                <c:pt idx="131">
                  <c:v>22964.854133333331</c:v>
                </c:pt>
                <c:pt idx="132">
                  <c:v>22866.953766666662</c:v>
                </c:pt>
                <c:pt idx="133">
                  <c:v>22832.684731388887</c:v>
                </c:pt>
                <c:pt idx="134">
                  <c:v>22758.779833333334</c:v>
                </c:pt>
                <c:pt idx="135">
                  <c:v>22719.407266666665</c:v>
                </c:pt>
                <c:pt idx="136">
                  <c:v>22681.605239785411</c:v>
                </c:pt>
                <c:pt idx="137">
                  <c:v>22604.027457891152</c:v>
                </c:pt>
                <c:pt idx="138">
                  <c:v>22600.291266666667</c:v>
                </c:pt>
                <c:pt idx="139">
                  <c:v>22573.959131679891</c:v>
                </c:pt>
                <c:pt idx="140">
                  <c:v>22495.95075</c:v>
                </c:pt>
                <c:pt idx="141">
                  <c:v>22329.106603700053</c:v>
                </c:pt>
                <c:pt idx="142">
                  <c:v>22231.582792181598</c:v>
                </c:pt>
                <c:pt idx="143">
                  <c:v>21990.532300000003</c:v>
                </c:pt>
                <c:pt idx="144">
                  <c:v>21951.188111666663</c:v>
                </c:pt>
                <c:pt idx="145">
                  <c:v>21903.383644871792</c:v>
                </c:pt>
                <c:pt idx="146">
                  <c:v>21850.74662395268</c:v>
                </c:pt>
                <c:pt idx="147">
                  <c:v>21799.689883333333</c:v>
                </c:pt>
                <c:pt idx="148">
                  <c:v>21771.410039621736</c:v>
                </c:pt>
                <c:pt idx="149">
                  <c:v>21762.272133333332</c:v>
                </c:pt>
                <c:pt idx="150">
                  <c:v>21643.791850000001</c:v>
                </c:pt>
                <c:pt idx="151">
                  <c:v>21428.884459848483</c:v>
                </c:pt>
                <c:pt idx="152">
                  <c:v>21340.279708910533</c:v>
                </c:pt>
                <c:pt idx="153">
                  <c:v>21315.022081666666</c:v>
                </c:pt>
                <c:pt idx="154">
                  <c:v>21142.608793824624</c:v>
                </c:pt>
                <c:pt idx="155">
                  <c:v>21087.014866666665</c:v>
                </c:pt>
                <c:pt idx="156">
                  <c:v>20900.924137456139</c:v>
                </c:pt>
                <c:pt idx="157">
                  <c:v>20829.574299999997</c:v>
                </c:pt>
                <c:pt idx="158">
                  <c:v>20773.378611111108</c:v>
                </c:pt>
                <c:pt idx="159">
                  <c:v>20725.065941666664</c:v>
                </c:pt>
                <c:pt idx="160">
                  <c:v>20574.663316666662</c:v>
                </c:pt>
                <c:pt idx="161">
                  <c:v>20521.44093611111</c:v>
                </c:pt>
                <c:pt idx="162">
                  <c:v>20504.199199999999</c:v>
                </c:pt>
                <c:pt idx="163">
                  <c:v>20351.72986658943</c:v>
                </c:pt>
                <c:pt idx="164">
                  <c:v>20325.004418353175</c:v>
                </c:pt>
                <c:pt idx="165">
                  <c:v>20321.294666666665</c:v>
                </c:pt>
                <c:pt idx="166">
                  <c:v>20226.578436453321</c:v>
                </c:pt>
                <c:pt idx="167">
                  <c:v>20165.468271503796</c:v>
                </c:pt>
                <c:pt idx="168">
                  <c:v>20149.179315185185</c:v>
                </c:pt>
                <c:pt idx="169">
                  <c:v>20038.488529824561</c:v>
                </c:pt>
                <c:pt idx="170">
                  <c:v>19970.154954848484</c:v>
                </c:pt>
                <c:pt idx="171">
                  <c:v>19849.472893480321</c:v>
                </c:pt>
                <c:pt idx="172">
                  <c:v>19772.190889285714</c:v>
                </c:pt>
                <c:pt idx="173">
                  <c:v>19728.783266666662</c:v>
                </c:pt>
                <c:pt idx="174">
                  <c:v>19681.918751470588</c:v>
                </c:pt>
                <c:pt idx="175">
                  <c:v>19581.956358371561</c:v>
                </c:pt>
                <c:pt idx="176">
                  <c:v>19523.820169273375</c:v>
                </c:pt>
                <c:pt idx="177">
                  <c:v>19457.558833333333</c:v>
                </c:pt>
                <c:pt idx="178">
                  <c:v>19420.425099999997</c:v>
                </c:pt>
                <c:pt idx="179">
                  <c:v>19413.715764074073</c:v>
                </c:pt>
                <c:pt idx="180">
                  <c:v>19366.171146666664</c:v>
                </c:pt>
                <c:pt idx="181">
                  <c:v>19345.728038888887</c:v>
                </c:pt>
                <c:pt idx="182">
                  <c:v>19337.245716666668</c:v>
                </c:pt>
                <c:pt idx="183">
                  <c:v>19176.515641666661</c:v>
                </c:pt>
                <c:pt idx="184">
                  <c:v>19152.855816318199</c:v>
                </c:pt>
                <c:pt idx="185">
                  <c:v>19122.457286111108</c:v>
                </c:pt>
                <c:pt idx="186">
                  <c:v>19115.737929431631</c:v>
                </c:pt>
                <c:pt idx="187">
                  <c:v>19068.948542222221</c:v>
                </c:pt>
                <c:pt idx="188">
                  <c:v>18781.110309599146</c:v>
                </c:pt>
                <c:pt idx="189">
                  <c:v>18768.275320028009</c:v>
                </c:pt>
                <c:pt idx="190">
                  <c:v>18727.781791666665</c:v>
                </c:pt>
                <c:pt idx="191">
                  <c:v>18694.640072619048</c:v>
                </c:pt>
                <c:pt idx="192">
                  <c:v>18657.075330757576</c:v>
                </c:pt>
                <c:pt idx="193">
                  <c:v>18649.005611111108</c:v>
                </c:pt>
                <c:pt idx="194">
                  <c:v>18647.473333333332</c:v>
                </c:pt>
                <c:pt idx="195">
                  <c:v>18633.241754931772</c:v>
                </c:pt>
                <c:pt idx="196">
                  <c:v>18573.589188888887</c:v>
                </c:pt>
                <c:pt idx="197">
                  <c:v>18444.327382484076</c:v>
                </c:pt>
                <c:pt idx="198">
                  <c:v>18125.955386111109</c:v>
                </c:pt>
                <c:pt idx="199">
                  <c:v>18081.499510539928</c:v>
                </c:pt>
                <c:pt idx="200">
                  <c:v>17991.439499999997</c:v>
                </c:pt>
                <c:pt idx="201">
                  <c:v>17875.966355392156</c:v>
                </c:pt>
                <c:pt idx="202">
                  <c:v>17802.781953854894</c:v>
                </c:pt>
                <c:pt idx="203">
                  <c:v>17770.613199999996</c:v>
                </c:pt>
                <c:pt idx="204">
                  <c:v>17747.531887340065</c:v>
                </c:pt>
                <c:pt idx="205">
                  <c:v>17703.089158333332</c:v>
                </c:pt>
                <c:pt idx="206">
                  <c:v>17629.738399999998</c:v>
                </c:pt>
                <c:pt idx="207">
                  <c:v>17602.113848484849</c:v>
                </c:pt>
                <c:pt idx="208">
                  <c:v>17513.953026228115</c:v>
                </c:pt>
                <c:pt idx="209">
                  <c:v>17490.082731250001</c:v>
                </c:pt>
                <c:pt idx="210">
                  <c:v>17474.436399999995</c:v>
                </c:pt>
                <c:pt idx="211">
                  <c:v>17458.696233333332</c:v>
                </c:pt>
                <c:pt idx="212">
                  <c:v>17417.342753209108</c:v>
                </c:pt>
                <c:pt idx="213">
                  <c:v>17410.292847619046</c:v>
                </c:pt>
                <c:pt idx="214">
                  <c:v>17349.462956459767</c:v>
                </c:pt>
                <c:pt idx="215">
                  <c:v>17293.278733333329</c:v>
                </c:pt>
                <c:pt idx="216">
                  <c:v>17057.434744444443</c:v>
                </c:pt>
                <c:pt idx="217">
                  <c:v>16961.185966666668</c:v>
                </c:pt>
                <c:pt idx="218">
                  <c:v>16883.192599999998</c:v>
                </c:pt>
                <c:pt idx="219">
                  <c:v>16752.733058254576</c:v>
                </c:pt>
                <c:pt idx="220">
                  <c:v>16702.613377777776</c:v>
                </c:pt>
                <c:pt idx="221">
                  <c:v>16664.457939999997</c:v>
                </c:pt>
                <c:pt idx="222">
                  <c:v>16630.233371428567</c:v>
                </c:pt>
                <c:pt idx="223">
                  <c:v>16605.239666666665</c:v>
                </c:pt>
                <c:pt idx="224">
                  <c:v>16596.916753757028</c:v>
                </c:pt>
                <c:pt idx="225">
                  <c:v>16454.540028888889</c:v>
                </c:pt>
                <c:pt idx="226">
                  <c:v>16315.671475000001</c:v>
                </c:pt>
                <c:pt idx="227">
                  <c:v>16256.566611111111</c:v>
                </c:pt>
                <c:pt idx="228">
                  <c:v>16241.995333333334</c:v>
                </c:pt>
                <c:pt idx="229">
                  <c:v>16227.311633333331</c:v>
                </c:pt>
                <c:pt idx="230">
                  <c:v>16007.147334444438</c:v>
                </c:pt>
                <c:pt idx="231">
                  <c:v>15971.738063888886</c:v>
                </c:pt>
                <c:pt idx="232">
                  <c:v>15969.082353333331</c:v>
                </c:pt>
                <c:pt idx="233">
                  <c:v>15871.914647438593</c:v>
                </c:pt>
                <c:pt idx="234">
                  <c:v>15855.295319999999</c:v>
                </c:pt>
                <c:pt idx="235">
                  <c:v>15841.390707777779</c:v>
                </c:pt>
                <c:pt idx="236">
                  <c:v>15826.87343287037</c:v>
                </c:pt>
                <c:pt idx="237">
                  <c:v>15825.282154761902</c:v>
                </c:pt>
                <c:pt idx="238">
                  <c:v>15825.214674603174</c:v>
                </c:pt>
                <c:pt idx="239">
                  <c:v>15817.944935883539</c:v>
                </c:pt>
                <c:pt idx="240">
                  <c:v>15715.24947174603</c:v>
                </c:pt>
                <c:pt idx="241">
                  <c:v>15696.873482275092</c:v>
                </c:pt>
                <c:pt idx="242">
                  <c:v>15688.201683333333</c:v>
                </c:pt>
                <c:pt idx="243">
                  <c:v>15682.108747543098</c:v>
                </c:pt>
                <c:pt idx="244">
                  <c:v>15659.485845896465</c:v>
                </c:pt>
                <c:pt idx="245">
                  <c:v>15642.971298135197</c:v>
                </c:pt>
                <c:pt idx="246">
                  <c:v>15637.529917166663</c:v>
                </c:pt>
                <c:pt idx="247">
                  <c:v>15591.55415238095</c:v>
                </c:pt>
                <c:pt idx="248">
                  <c:v>15586.40960611111</c:v>
                </c:pt>
                <c:pt idx="249">
                  <c:v>15491.669425814536</c:v>
                </c:pt>
                <c:pt idx="250">
                  <c:v>15491.335766666665</c:v>
                </c:pt>
                <c:pt idx="251">
                  <c:v>15465.713659281842</c:v>
                </c:pt>
                <c:pt idx="252">
                  <c:v>15402.510112301587</c:v>
                </c:pt>
                <c:pt idx="253">
                  <c:v>15346.834216666664</c:v>
                </c:pt>
                <c:pt idx="254">
                  <c:v>15327.995045357557</c:v>
                </c:pt>
                <c:pt idx="255">
                  <c:v>15320.281466666667</c:v>
                </c:pt>
                <c:pt idx="256">
                  <c:v>15281.873558333333</c:v>
                </c:pt>
                <c:pt idx="257">
                  <c:v>15194.877318005145</c:v>
                </c:pt>
                <c:pt idx="258">
                  <c:v>15184.321632170098</c:v>
                </c:pt>
                <c:pt idx="259">
                  <c:v>15180.192245069091</c:v>
                </c:pt>
                <c:pt idx="260">
                  <c:v>15089.521411111107</c:v>
                </c:pt>
                <c:pt idx="261">
                  <c:v>15009.084403313866</c:v>
                </c:pt>
                <c:pt idx="262">
                  <c:v>14988.090782539681</c:v>
                </c:pt>
                <c:pt idx="263">
                  <c:v>14951.126224922597</c:v>
                </c:pt>
                <c:pt idx="264">
                  <c:v>14900.996366666664</c:v>
                </c:pt>
                <c:pt idx="265">
                  <c:v>14893.979333333329</c:v>
                </c:pt>
                <c:pt idx="266">
                  <c:v>14889.781253887979</c:v>
                </c:pt>
                <c:pt idx="267">
                  <c:v>14846.979983535353</c:v>
                </c:pt>
                <c:pt idx="268">
                  <c:v>14846.630372727273</c:v>
                </c:pt>
                <c:pt idx="269">
                  <c:v>14844.602469043612</c:v>
                </c:pt>
                <c:pt idx="270">
                  <c:v>14776.367322222221</c:v>
                </c:pt>
                <c:pt idx="271">
                  <c:v>14729.515645555555</c:v>
                </c:pt>
                <c:pt idx="272">
                  <c:v>14695.89075111111</c:v>
                </c:pt>
                <c:pt idx="273">
                  <c:v>14689.028780341878</c:v>
                </c:pt>
                <c:pt idx="274">
                  <c:v>14669.193468769698</c:v>
                </c:pt>
                <c:pt idx="275">
                  <c:v>14646.142429818181</c:v>
                </c:pt>
                <c:pt idx="276">
                  <c:v>14638.268343543408</c:v>
                </c:pt>
                <c:pt idx="277">
                  <c:v>14627.136057106656</c:v>
                </c:pt>
                <c:pt idx="278">
                  <c:v>14580.047466666665</c:v>
                </c:pt>
                <c:pt idx="279">
                  <c:v>14570.506628368266</c:v>
                </c:pt>
                <c:pt idx="280">
                  <c:v>14466.92182131311</c:v>
                </c:pt>
                <c:pt idx="281">
                  <c:v>14437.064852324931</c:v>
                </c:pt>
                <c:pt idx="282">
                  <c:v>14393.617772777776</c:v>
                </c:pt>
                <c:pt idx="283">
                  <c:v>14312.539514814815</c:v>
                </c:pt>
                <c:pt idx="284">
                  <c:v>14309.154768259803</c:v>
                </c:pt>
                <c:pt idx="285">
                  <c:v>14274.226881666667</c:v>
                </c:pt>
                <c:pt idx="286">
                  <c:v>14258.000374558082</c:v>
                </c:pt>
                <c:pt idx="287">
                  <c:v>14247.508779272801</c:v>
                </c:pt>
                <c:pt idx="288">
                  <c:v>14160.841961111111</c:v>
                </c:pt>
                <c:pt idx="289">
                  <c:v>14143.92490556028</c:v>
                </c:pt>
                <c:pt idx="290">
                  <c:v>14128.022721158792</c:v>
                </c:pt>
                <c:pt idx="291">
                  <c:v>14103.161628571426</c:v>
                </c:pt>
                <c:pt idx="292">
                  <c:v>14046.126733887731</c:v>
                </c:pt>
                <c:pt idx="293">
                  <c:v>14020.344420833333</c:v>
                </c:pt>
                <c:pt idx="294">
                  <c:v>14003.5843890873</c:v>
                </c:pt>
                <c:pt idx="295">
                  <c:v>13888.549758549785</c:v>
                </c:pt>
                <c:pt idx="296">
                  <c:v>13823.095444444445</c:v>
                </c:pt>
                <c:pt idx="297">
                  <c:v>13761.524994253154</c:v>
                </c:pt>
                <c:pt idx="298">
                  <c:v>13741.712779978398</c:v>
                </c:pt>
                <c:pt idx="299">
                  <c:v>13737.715216666666</c:v>
                </c:pt>
                <c:pt idx="300">
                  <c:v>13696.911507979798</c:v>
                </c:pt>
                <c:pt idx="301">
                  <c:v>13680.189907936505</c:v>
                </c:pt>
                <c:pt idx="302">
                  <c:v>13641.630666666664</c:v>
                </c:pt>
                <c:pt idx="303">
                  <c:v>13636.707769444443</c:v>
                </c:pt>
                <c:pt idx="304">
                  <c:v>13565.268070370368</c:v>
                </c:pt>
                <c:pt idx="305">
                  <c:v>13556.339078379446</c:v>
                </c:pt>
                <c:pt idx="306">
                  <c:v>13488.784553703701</c:v>
                </c:pt>
                <c:pt idx="307">
                  <c:v>13486.902194327728</c:v>
                </c:pt>
                <c:pt idx="308">
                  <c:v>13476.701365801913</c:v>
                </c:pt>
                <c:pt idx="309">
                  <c:v>13462.833700000001</c:v>
                </c:pt>
                <c:pt idx="310">
                  <c:v>13410.620944444445</c:v>
                </c:pt>
                <c:pt idx="311">
                  <c:v>13405.726666666664</c:v>
                </c:pt>
                <c:pt idx="312">
                  <c:v>13302.199484362311</c:v>
                </c:pt>
                <c:pt idx="313">
                  <c:v>13276.389556878306</c:v>
                </c:pt>
                <c:pt idx="314">
                  <c:v>13272.944088342294</c:v>
                </c:pt>
                <c:pt idx="315">
                  <c:v>13262.798262061209</c:v>
                </c:pt>
                <c:pt idx="316">
                  <c:v>13215.497593847364</c:v>
                </c:pt>
                <c:pt idx="317">
                  <c:v>13172.936792431728</c:v>
                </c:pt>
                <c:pt idx="318">
                  <c:v>13167.43782023988</c:v>
                </c:pt>
                <c:pt idx="319">
                  <c:v>13157.915331843969</c:v>
                </c:pt>
                <c:pt idx="320">
                  <c:v>13147.588733333332</c:v>
                </c:pt>
                <c:pt idx="321">
                  <c:v>13133.130380185185</c:v>
                </c:pt>
                <c:pt idx="322">
                  <c:v>13071.783407670509</c:v>
                </c:pt>
                <c:pt idx="323">
                  <c:v>13064.458833333332</c:v>
                </c:pt>
                <c:pt idx="324">
                  <c:v>13059.415655555553</c:v>
                </c:pt>
                <c:pt idx="325">
                  <c:v>12984.079833333331</c:v>
                </c:pt>
                <c:pt idx="326">
                  <c:v>12958.22601111111</c:v>
                </c:pt>
                <c:pt idx="327">
                  <c:v>12924.848544444445</c:v>
                </c:pt>
                <c:pt idx="328">
                  <c:v>12880.267741666665</c:v>
                </c:pt>
                <c:pt idx="329">
                  <c:v>12853.818891393044</c:v>
                </c:pt>
                <c:pt idx="330">
                  <c:v>12851.670436868686</c:v>
                </c:pt>
                <c:pt idx="331">
                  <c:v>12830.157446666664</c:v>
                </c:pt>
                <c:pt idx="332">
                  <c:v>12812.19028271605</c:v>
                </c:pt>
                <c:pt idx="333">
                  <c:v>12811.059899152817</c:v>
                </c:pt>
                <c:pt idx="334">
                  <c:v>12807.132947815764</c:v>
                </c:pt>
                <c:pt idx="335">
                  <c:v>12788.9232915873</c:v>
                </c:pt>
                <c:pt idx="336">
                  <c:v>12772.651642241124</c:v>
                </c:pt>
                <c:pt idx="337">
                  <c:v>12766.187779166668</c:v>
                </c:pt>
                <c:pt idx="338">
                  <c:v>12763.366389359535</c:v>
                </c:pt>
                <c:pt idx="339">
                  <c:v>12754.28779421778</c:v>
                </c:pt>
                <c:pt idx="340">
                  <c:v>12753.730050966806</c:v>
                </c:pt>
                <c:pt idx="341">
                  <c:v>12662.014094444445</c:v>
                </c:pt>
                <c:pt idx="342">
                  <c:v>12656.763199999999</c:v>
                </c:pt>
                <c:pt idx="343">
                  <c:v>12648.523536111112</c:v>
                </c:pt>
                <c:pt idx="344">
                  <c:v>12630.826919096442</c:v>
                </c:pt>
                <c:pt idx="345">
                  <c:v>12627.748766666666</c:v>
                </c:pt>
                <c:pt idx="346">
                  <c:v>12605.617958333334</c:v>
                </c:pt>
                <c:pt idx="347">
                  <c:v>12602.151388888888</c:v>
                </c:pt>
                <c:pt idx="348">
                  <c:v>12486.083684991194</c:v>
                </c:pt>
                <c:pt idx="349">
                  <c:v>12478.688282666664</c:v>
                </c:pt>
                <c:pt idx="350">
                  <c:v>12468.479611309522</c:v>
                </c:pt>
                <c:pt idx="351">
                  <c:v>12445.300151388888</c:v>
                </c:pt>
                <c:pt idx="352">
                  <c:v>12420.893538636365</c:v>
                </c:pt>
                <c:pt idx="353">
                  <c:v>12418.6579</c:v>
                </c:pt>
                <c:pt idx="354">
                  <c:v>12385.772438888889</c:v>
                </c:pt>
                <c:pt idx="355">
                  <c:v>12300.025683701795</c:v>
                </c:pt>
                <c:pt idx="356">
                  <c:v>12277.864499999998</c:v>
                </c:pt>
                <c:pt idx="357">
                  <c:v>12273.548800032862</c:v>
                </c:pt>
                <c:pt idx="358">
                  <c:v>12255.072007682926</c:v>
                </c:pt>
                <c:pt idx="359">
                  <c:v>12192.203546666666</c:v>
                </c:pt>
                <c:pt idx="360">
                  <c:v>12154.880954920634</c:v>
                </c:pt>
                <c:pt idx="361">
                  <c:v>12128.793408333333</c:v>
                </c:pt>
                <c:pt idx="362">
                  <c:v>12117.197048404263</c:v>
                </c:pt>
                <c:pt idx="363">
                  <c:v>12093.671575925924</c:v>
                </c:pt>
                <c:pt idx="364">
                  <c:v>12048.075777489177</c:v>
                </c:pt>
                <c:pt idx="365">
                  <c:v>12028.790271666667</c:v>
                </c:pt>
                <c:pt idx="366">
                  <c:v>12014.827161868685</c:v>
                </c:pt>
                <c:pt idx="367">
                  <c:v>11990.874592380953</c:v>
                </c:pt>
                <c:pt idx="368">
                  <c:v>11977.752933497171</c:v>
                </c:pt>
                <c:pt idx="369">
                  <c:v>11936.284690277776</c:v>
                </c:pt>
                <c:pt idx="370">
                  <c:v>11919.556211111108</c:v>
                </c:pt>
                <c:pt idx="371">
                  <c:v>11881.750533333332</c:v>
                </c:pt>
                <c:pt idx="372">
                  <c:v>11827.398732651031</c:v>
                </c:pt>
                <c:pt idx="373">
                  <c:v>11680.210198856206</c:v>
                </c:pt>
                <c:pt idx="374">
                  <c:v>11660.544216666667</c:v>
                </c:pt>
                <c:pt idx="375">
                  <c:v>11642.930958605662</c:v>
                </c:pt>
                <c:pt idx="376">
                  <c:v>11590.9196226367</c:v>
                </c:pt>
                <c:pt idx="377">
                  <c:v>11577.267586111111</c:v>
                </c:pt>
                <c:pt idx="378">
                  <c:v>11558.721133333333</c:v>
                </c:pt>
                <c:pt idx="379">
                  <c:v>11546.920497222221</c:v>
                </c:pt>
                <c:pt idx="380">
                  <c:v>11505.088999999998</c:v>
                </c:pt>
                <c:pt idx="381">
                  <c:v>11497.601311666664</c:v>
                </c:pt>
                <c:pt idx="382">
                  <c:v>11486.777727777779</c:v>
                </c:pt>
                <c:pt idx="383">
                  <c:v>11464.273922536877</c:v>
                </c:pt>
                <c:pt idx="384">
                  <c:v>11445.008882514909</c:v>
                </c:pt>
                <c:pt idx="385">
                  <c:v>11435.250716666664</c:v>
                </c:pt>
                <c:pt idx="386">
                  <c:v>11412.940519291084</c:v>
                </c:pt>
                <c:pt idx="387">
                  <c:v>11393.093766666665</c:v>
                </c:pt>
                <c:pt idx="388">
                  <c:v>11391.040733333333</c:v>
                </c:pt>
                <c:pt idx="389">
                  <c:v>11370.896555555555</c:v>
                </c:pt>
                <c:pt idx="390">
                  <c:v>11351.845077777776</c:v>
                </c:pt>
                <c:pt idx="391">
                  <c:v>11343.252544444442</c:v>
                </c:pt>
                <c:pt idx="392">
                  <c:v>11297.524191839198</c:v>
                </c:pt>
                <c:pt idx="393">
                  <c:v>11293.923416666665</c:v>
                </c:pt>
                <c:pt idx="394">
                  <c:v>11281.493274074071</c:v>
                </c:pt>
                <c:pt idx="395">
                  <c:v>11276.478250456412</c:v>
                </c:pt>
                <c:pt idx="396">
                  <c:v>11239.182083333333</c:v>
                </c:pt>
                <c:pt idx="397">
                  <c:v>11234.9596</c:v>
                </c:pt>
                <c:pt idx="398">
                  <c:v>11234.084011904763</c:v>
                </c:pt>
                <c:pt idx="399">
                  <c:v>11226.090531111111</c:v>
                </c:pt>
                <c:pt idx="400">
                  <c:v>11220.06213431067</c:v>
                </c:pt>
                <c:pt idx="401">
                  <c:v>11180.735702201868</c:v>
                </c:pt>
                <c:pt idx="402">
                  <c:v>11178.78834741693</c:v>
                </c:pt>
                <c:pt idx="403">
                  <c:v>11172.436330222221</c:v>
                </c:pt>
                <c:pt idx="404">
                  <c:v>11150.266638888888</c:v>
                </c:pt>
                <c:pt idx="405">
                  <c:v>11142.341271111109</c:v>
                </c:pt>
                <c:pt idx="406">
                  <c:v>11124.895533333331</c:v>
                </c:pt>
                <c:pt idx="407">
                  <c:v>11123.817452857142</c:v>
                </c:pt>
                <c:pt idx="408">
                  <c:v>11109.566085502644</c:v>
                </c:pt>
                <c:pt idx="409">
                  <c:v>11083.242149999998</c:v>
                </c:pt>
                <c:pt idx="410">
                  <c:v>11068.188697513824</c:v>
                </c:pt>
                <c:pt idx="411">
                  <c:v>11049.985432070438</c:v>
                </c:pt>
                <c:pt idx="412">
                  <c:v>11027.24241570593</c:v>
                </c:pt>
                <c:pt idx="413">
                  <c:v>11009.859404422225</c:v>
                </c:pt>
                <c:pt idx="414">
                  <c:v>10997.140215873014</c:v>
                </c:pt>
                <c:pt idx="415">
                  <c:v>10913.176047777777</c:v>
                </c:pt>
                <c:pt idx="416">
                  <c:v>10902.951149805265</c:v>
                </c:pt>
                <c:pt idx="417">
                  <c:v>10869.348749999999</c:v>
                </c:pt>
                <c:pt idx="418">
                  <c:v>10828.490420101009</c:v>
                </c:pt>
                <c:pt idx="419">
                  <c:v>10809.968703357501</c:v>
                </c:pt>
                <c:pt idx="420">
                  <c:v>10780.689264166665</c:v>
                </c:pt>
                <c:pt idx="421">
                  <c:v>10775.351233333333</c:v>
                </c:pt>
                <c:pt idx="422">
                  <c:v>10765.451966666666</c:v>
                </c:pt>
                <c:pt idx="423">
                  <c:v>10753.912468333334</c:v>
                </c:pt>
                <c:pt idx="424">
                  <c:v>10744.267033333332</c:v>
                </c:pt>
                <c:pt idx="425">
                  <c:v>10738.392266666666</c:v>
                </c:pt>
                <c:pt idx="426">
                  <c:v>10725.803966666666</c:v>
                </c:pt>
                <c:pt idx="427">
                  <c:v>10719.672025992062</c:v>
                </c:pt>
                <c:pt idx="428">
                  <c:v>10705.6087197549</c:v>
                </c:pt>
                <c:pt idx="429">
                  <c:v>10686.093533333333</c:v>
                </c:pt>
                <c:pt idx="430">
                  <c:v>10647.563664444444</c:v>
                </c:pt>
                <c:pt idx="431">
                  <c:v>10645.347456666665</c:v>
                </c:pt>
                <c:pt idx="432">
                  <c:v>10611.943285670239</c:v>
                </c:pt>
                <c:pt idx="433">
                  <c:v>10611.719402777777</c:v>
                </c:pt>
                <c:pt idx="434">
                  <c:v>10601.045663492061</c:v>
                </c:pt>
                <c:pt idx="435">
                  <c:v>10599.93072111111</c:v>
                </c:pt>
                <c:pt idx="436">
                  <c:v>10557.973599999999</c:v>
                </c:pt>
                <c:pt idx="437">
                  <c:v>10555.841039206349</c:v>
                </c:pt>
                <c:pt idx="438">
                  <c:v>10545.244005778432</c:v>
                </c:pt>
                <c:pt idx="439">
                  <c:v>10545.190183333332</c:v>
                </c:pt>
                <c:pt idx="440">
                  <c:v>10518.105458333332</c:v>
                </c:pt>
                <c:pt idx="441">
                  <c:v>10502.392999999998</c:v>
                </c:pt>
                <c:pt idx="442">
                  <c:v>10485.762672222221</c:v>
                </c:pt>
                <c:pt idx="443">
                  <c:v>10372.760966666663</c:v>
                </c:pt>
                <c:pt idx="444">
                  <c:v>10364.356835091861</c:v>
                </c:pt>
                <c:pt idx="445">
                  <c:v>10343.886394166666</c:v>
                </c:pt>
                <c:pt idx="446">
                  <c:v>10322.271316730204</c:v>
                </c:pt>
                <c:pt idx="447">
                  <c:v>10319.1322</c:v>
                </c:pt>
                <c:pt idx="448">
                  <c:v>10265.323759090908</c:v>
                </c:pt>
                <c:pt idx="449">
                  <c:v>10264.8416</c:v>
                </c:pt>
                <c:pt idx="450">
                  <c:v>10247.966177777776</c:v>
                </c:pt>
                <c:pt idx="451">
                  <c:v>10243.402656313132</c:v>
                </c:pt>
                <c:pt idx="452">
                  <c:v>10228.701188219544</c:v>
                </c:pt>
                <c:pt idx="453">
                  <c:v>10207.424542804767</c:v>
                </c:pt>
                <c:pt idx="454">
                  <c:v>10192.924283333334</c:v>
                </c:pt>
                <c:pt idx="455">
                  <c:v>10191.373167916665</c:v>
                </c:pt>
                <c:pt idx="456">
                  <c:v>10184.856749835037</c:v>
                </c:pt>
                <c:pt idx="457">
                  <c:v>10164.013979444442</c:v>
                </c:pt>
                <c:pt idx="458">
                  <c:v>10118.829931369824</c:v>
                </c:pt>
                <c:pt idx="459">
                  <c:v>10103.8135</c:v>
                </c:pt>
                <c:pt idx="460">
                  <c:v>10092.998005555555</c:v>
                </c:pt>
                <c:pt idx="461">
                  <c:v>10090.738820020217</c:v>
                </c:pt>
                <c:pt idx="462">
                  <c:v>10087.502279577877</c:v>
                </c:pt>
                <c:pt idx="463">
                  <c:v>10066.908863636365</c:v>
                </c:pt>
                <c:pt idx="464">
                  <c:v>9998.9075524307391</c:v>
                </c:pt>
                <c:pt idx="465">
                  <c:v>9967.248535014005</c:v>
                </c:pt>
                <c:pt idx="466">
                  <c:v>9963.7330149149129</c:v>
                </c:pt>
                <c:pt idx="467">
                  <c:v>9935.5576779138028</c:v>
                </c:pt>
                <c:pt idx="468">
                  <c:v>9893.1843658201051</c:v>
                </c:pt>
                <c:pt idx="469">
                  <c:v>9873.5312033315586</c:v>
                </c:pt>
                <c:pt idx="470">
                  <c:v>9860.0070577380957</c:v>
                </c:pt>
                <c:pt idx="471">
                  <c:v>9852.9409885684327</c:v>
                </c:pt>
                <c:pt idx="472">
                  <c:v>9845.5685933862424</c:v>
                </c:pt>
                <c:pt idx="473">
                  <c:v>9833.1978972972556</c:v>
                </c:pt>
                <c:pt idx="474">
                  <c:v>9819.9100684637669</c:v>
                </c:pt>
                <c:pt idx="475">
                  <c:v>9751.0762333333332</c:v>
                </c:pt>
                <c:pt idx="476">
                  <c:v>9741.4839999999986</c:v>
                </c:pt>
                <c:pt idx="477">
                  <c:v>9739.5218072200005</c:v>
                </c:pt>
                <c:pt idx="478">
                  <c:v>9725.4403285974167</c:v>
                </c:pt>
                <c:pt idx="479">
                  <c:v>9708.6302377192969</c:v>
                </c:pt>
                <c:pt idx="480">
                  <c:v>9706.3486499999981</c:v>
                </c:pt>
                <c:pt idx="481">
                  <c:v>9695.5077667641308</c:v>
                </c:pt>
                <c:pt idx="482">
                  <c:v>9694.3851359744967</c:v>
                </c:pt>
                <c:pt idx="483">
                  <c:v>9649.7204371428579</c:v>
                </c:pt>
                <c:pt idx="484">
                  <c:v>9633.5333055555548</c:v>
                </c:pt>
                <c:pt idx="485">
                  <c:v>9612.3011749999987</c:v>
                </c:pt>
                <c:pt idx="486">
                  <c:v>9572.7807971111106</c:v>
                </c:pt>
                <c:pt idx="487">
                  <c:v>9564.2408786213782</c:v>
                </c:pt>
                <c:pt idx="488">
                  <c:v>9554.6909499999983</c:v>
                </c:pt>
                <c:pt idx="489">
                  <c:v>9544.0401158974364</c:v>
                </c:pt>
                <c:pt idx="490">
                  <c:v>9519.8487000000005</c:v>
                </c:pt>
                <c:pt idx="491">
                  <c:v>9516.4850613756607</c:v>
                </c:pt>
                <c:pt idx="492">
                  <c:v>9500.4956999999995</c:v>
                </c:pt>
                <c:pt idx="493">
                  <c:v>9492.7081999999991</c:v>
                </c:pt>
                <c:pt idx="494">
                  <c:v>9492.274983333331</c:v>
                </c:pt>
                <c:pt idx="495">
                  <c:v>9487.6005416666667</c:v>
                </c:pt>
                <c:pt idx="496">
                  <c:v>9483.1390833333335</c:v>
                </c:pt>
                <c:pt idx="497">
                  <c:v>9474.7758027777782</c:v>
                </c:pt>
                <c:pt idx="498">
                  <c:v>9441.9094999999998</c:v>
                </c:pt>
                <c:pt idx="499">
                  <c:v>9416.9292173456779</c:v>
                </c:pt>
                <c:pt idx="500">
                  <c:v>9413.4389999999985</c:v>
                </c:pt>
                <c:pt idx="501">
                  <c:v>9410.6442163636366</c:v>
                </c:pt>
                <c:pt idx="502">
                  <c:v>9395.9251555555547</c:v>
                </c:pt>
                <c:pt idx="503">
                  <c:v>9348.6233332749398</c:v>
                </c:pt>
                <c:pt idx="504">
                  <c:v>9335.8315666666658</c:v>
                </c:pt>
                <c:pt idx="505">
                  <c:v>9330.4132717338198</c:v>
                </c:pt>
                <c:pt idx="506">
                  <c:v>9310.9726666666666</c:v>
                </c:pt>
                <c:pt idx="507">
                  <c:v>9307.8424999999988</c:v>
                </c:pt>
                <c:pt idx="508">
                  <c:v>9300.3955690476196</c:v>
                </c:pt>
                <c:pt idx="509">
                  <c:v>9267.57355151515</c:v>
                </c:pt>
                <c:pt idx="510">
                  <c:v>9203.5875594191912</c:v>
                </c:pt>
                <c:pt idx="511">
                  <c:v>9198.5282333333325</c:v>
                </c:pt>
                <c:pt idx="512">
                  <c:v>9196.7979122222223</c:v>
                </c:pt>
                <c:pt idx="513">
                  <c:v>9177.3352333333332</c:v>
                </c:pt>
                <c:pt idx="514">
                  <c:v>9169.0206999999991</c:v>
                </c:pt>
                <c:pt idx="515">
                  <c:v>9156.3880508333314</c:v>
                </c:pt>
                <c:pt idx="516">
                  <c:v>9140.0900666666657</c:v>
                </c:pt>
                <c:pt idx="517">
                  <c:v>9130.2009249999992</c:v>
                </c:pt>
                <c:pt idx="518">
                  <c:v>9117.5592638888866</c:v>
                </c:pt>
                <c:pt idx="519">
                  <c:v>9110.1299745833312</c:v>
                </c:pt>
                <c:pt idx="520">
                  <c:v>9106.0138388888881</c:v>
                </c:pt>
                <c:pt idx="521">
                  <c:v>9102.1782607269797</c:v>
                </c:pt>
                <c:pt idx="522">
                  <c:v>9095.0112930476189</c:v>
                </c:pt>
                <c:pt idx="523">
                  <c:v>9093.7626604377092</c:v>
                </c:pt>
                <c:pt idx="524">
                  <c:v>9092.0798666666651</c:v>
                </c:pt>
                <c:pt idx="525">
                  <c:v>9091.357706797482</c:v>
                </c:pt>
                <c:pt idx="526">
                  <c:v>9080.6388098398165</c:v>
                </c:pt>
                <c:pt idx="527">
                  <c:v>9080.3391138888892</c:v>
                </c:pt>
                <c:pt idx="528">
                  <c:v>9079.9623941269838</c:v>
                </c:pt>
                <c:pt idx="529">
                  <c:v>9072.7993587301589</c:v>
                </c:pt>
                <c:pt idx="530">
                  <c:v>9070.0479662494326</c:v>
                </c:pt>
                <c:pt idx="531">
                  <c:v>9065.6721666666654</c:v>
                </c:pt>
                <c:pt idx="532">
                  <c:v>9020.606118518519</c:v>
                </c:pt>
                <c:pt idx="533">
                  <c:v>8998.5676999999978</c:v>
                </c:pt>
                <c:pt idx="534">
                  <c:v>8969.1169999999984</c:v>
                </c:pt>
                <c:pt idx="535">
                  <c:v>8967.0168006349195</c:v>
                </c:pt>
                <c:pt idx="536">
                  <c:v>8959.1958333333332</c:v>
                </c:pt>
                <c:pt idx="537">
                  <c:v>8948.783559999998</c:v>
                </c:pt>
                <c:pt idx="538">
                  <c:v>8927.8481083333336</c:v>
                </c:pt>
                <c:pt idx="539">
                  <c:v>8897.4347990740716</c:v>
                </c:pt>
                <c:pt idx="540">
                  <c:v>8895.4541466666651</c:v>
                </c:pt>
                <c:pt idx="541">
                  <c:v>8889.301127425837</c:v>
                </c:pt>
                <c:pt idx="542">
                  <c:v>8885.6659999999993</c:v>
                </c:pt>
                <c:pt idx="543">
                  <c:v>8877.3061815529545</c:v>
                </c:pt>
                <c:pt idx="544">
                  <c:v>8875.5227202323222</c:v>
                </c:pt>
                <c:pt idx="545">
                  <c:v>8869.2820904486234</c:v>
                </c:pt>
                <c:pt idx="546">
                  <c:v>8866.5339169411363</c:v>
                </c:pt>
                <c:pt idx="547">
                  <c:v>8855.2019499999988</c:v>
                </c:pt>
                <c:pt idx="548">
                  <c:v>8852.0030756058131</c:v>
                </c:pt>
                <c:pt idx="549">
                  <c:v>8851.2253622531061</c:v>
                </c:pt>
                <c:pt idx="550">
                  <c:v>8850.5366344657086</c:v>
                </c:pt>
                <c:pt idx="551">
                  <c:v>8842.068038644431</c:v>
                </c:pt>
                <c:pt idx="552">
                  <c:v>8839.1515481481492</c:v>
                </c:pt>
                <c:pt idx="553">
                  <c:v>8815.6318861111104</c:v>
                </c:pt>
                <c:pt idx="554">
                  <c:v>8789.091206666666</c:v>
                </c:pt>
                <c:pt idx="555">
                  <c:v>8766.8849867758454</c:v>
                </c:pt>
                <c:pt idx="556">
                  <c:v>8712.6146466666669</c:v>
                </c:pt>
                <c:pt idx="557">
                  <c:v>8694.5088339826852</c:v>
                </c:pt>
                <c:pt idx="558">
                  <c:v>8694.4675066666659</c:v>
                </c:pt>
                <c:pt idx="559">
                  <c:v>8685.6922958333325</c:v>
                </c:pt>
                <c:pt idx="560">
                  <c:v>8661.238199999998</c:v>
                </c:pt>
                <c:pt idx="561">
                  <c:v>8646.9952583333343</c:v>
                </c:pt>
                <c:pt idx="562">
                  <c:v>8635.2163333333319</c:v>
                </c:pt>
                <c:pt idx="563">
                  <c:v>8634.9231069774669</c:v>
                </c:pt>
                <c:pt idx="564">
                  <c:v>8625.0811483333327</c:v>
                </c:pt>
                <c:pt idx="565">
                  <c:v>8622.4194488129779</c:v>
                </c:pt>
                <c:pt idx="566">
                  <c:v>8614.6579818518512</c:v>
                </c:pt>
                <c:pt idx="567">
                  <c:v>8606.3190331726382</c:v>
                </c:pt>
                <c:pt idx="568">
                  <c:v>8591.1755305555544</c:v>
                </c:pt>
                <c:pt idx="569">
                  <c:v>8549.5569108465588</c:v>
                </c:pt>
                <c:pt idx="570">
                  <c:v>8544.5062666666654</c:v>
                </c:pt>
                <c:pt idx="571">
                  <c:v>8531.201084444443</c:v>
                </c:pt>
                <c:pt idx="572">
                  <c:v>8516.8241826116118</c:v>
                </c:pt>
                <c:pt idx="573">
                  <c:v>8509.9578333333338</c:v>
                </c:pt>
                <c:pt idx="574">
                  <c:v>8506.4926999999989</c:v>
                </c:pt>
                <c:pt idx="575">
                  <c:v>8498.0208451268663</c:v>
                </c:pt>
                <c:pt idx="576">
                  <c:v>8487.9812149999998</c:v>
                </c:pt>
                <c:pt idx="577">
                  <c:v>8469.2451928070168</c:v>
                </c:pt>
                <c:pt idx="578">
                  <c:v>8465.85440098039</c:v>
                </c:pt>
                <c:pt idx="579">
                  <c:v>8464.3198222222218</c:v>
                </c:pt>
                <c:pt idx="580">
                  <c:v>8456.5398493106059</c:v>
                </c:pt>
                <c:pt idx="581">
                  <c:v>8445.6803466666661</c:v>
                </c:pt>
                <c:pt idx="582">
                  <c:v>8428.5597563492065</c:v>
                </c:pt>
                <c:pt idx="583">
                  <c:v>8415.0189892592589</c:v>
                </c:pt>
                <c:pt idx="584">
                  <c:v>8408.5882892592581</c:v>
                </c:pt>
                <c:pt idx="585">
                  <c:v>8402.8115983333319</c:v>
                </c:pt>
                <c:pt idx="586">
                  <c:v>8387.1084213804716</c:v>
                </c:pt>
                <c:pt idx="587">
                  <c:v>8382.6526666666668</c:v>
                </c:pt>
                <c:pt idx="588">
                  <c:v>8379.0350500000004</c:v>
                </c:pt>
                <c:pt idx="589">
                  <c:v>8344.5240190476197</c:v>
                </c:pt>
                <c:pt idx="590">
                  <c:v>8344.0460000925923</c:v>
                </c:pt>
                <c:pt idx="591">
                  <c:v>8333.004574999999</c:v>
                </c:pt>
                <c:pt idx="592">
                  <c:v>8324.3349767156851</c:v>
                </c:pt>
                <c:pt idx="593">
                  <c:v>8316.4134833333319</c:v>
                </c:pt>
                <c:pt idx="594">
                  <c:v>8281.7891333333337</c:v>
                </c:pt>
                <c:pt idx="595">
                  <c:v>8262.8704977777761</c:v>
                </c:pt>
                <c:pt idx="596">
                  <c:v>8252.898747995916</c:v>
                </c:pt>
                <c:pt idx="597">
                  <c:v>8249.0014999999985</c:v>
                </c:pt>
                <c:pt idx="598">
                  <c:v>8247.5406927884596</c:v>
                </c:pt>
                <c:pt idx="599">
                  <c:v>8207.4034445025663</c:v>
                </c:pt>
                <c:pt idx="600">
                  <c:v>8165.119029138029</c:v>
                </c:pt>
                <c:pt idx="601">
                  <c:v>8163.5339592784976</c:v>
                </c:pt>
                <c:pt idx="602">
                  <c:v>8145.6587374458868</c:v>
                </c:pt>
                <c:pt idx="603">
                  <c:v>8145.2621444444439</c:v>
                </c:pt>
                <c:pt idx="604">
                  <c:v>8138.7213722222223</c:v>
                </c:pt>
                <c:pt idx="605">
                  <c:v>8120.7303666666658</c:v>
                </c:pt>
                <c:pt idx="606">
                  <c:v>8114.8719426739917</c:v>
                </c:pt>
                <c:pt idx="607">
                  <c:v>8081.1211833333327</c:v>
                </c:pt>
                <c:pt idx="608">
                  <c:v>8068.2931632928476</c:v>
                </c:pt>
                <c:pt idx="609">
                  <c:v>8055.9948749999994</c:v>
                </c:pt>
                <c:pt idx="610">
                  <c:v>8053.0824271177944</c:v>
                </c:pt>
                <c:pt idx="611">
                  <c:v>8026.036633751507</c:v>
                </c:pt>
                <c:pt idx="612">
                  <c:v>8018.028833333331</c:v>
                </c:pt>
                <c:pt idx="613">
                  <c:v>8015.3966</c:v>
                </c:pt>
                <c:pt idx="614">
                  <c:v>8004.7405166666649</c:v>
                </c:pt>
                <c:pt idx="615">
                  <c:v>8002.6640810303024</c:v>
                </c:pt>
                <c:pt idx="616">
                  <c:v>7962.8185166666663</c:v>
                </c:pt>
                <c:pt idx="617">
                  <c:v>7956.9897441666653</c:v>
                </c:pt>
                <c:pt idx="618">
                  <c:v>7955.181701190475</c:v>
                </c:pt>
                <c:pt idx="619">
                  <c:v>7934.1254333333336</c:v>
                </c:pt>
                <c:pt idx="620">
                  <c:v>7916.2518393483697</c:v>
                </c:pt>
                <c:pt idx="621">
                  <c:v>7901.2191594406968</c:v>
                </c:pt>
                <c:pt idx="622">
                  <c:v>7891.8546267447628</c:v>
                </c:pt>
                <c:pt idx="623">
                  <c:v>7891.6532607142844</c:v>
                </c:pt>
                <c:pt idx="624">
                  <c:v>7865.3433320436498</c:v>
                </c:pt>
                <c:pt idx="625">
                  <c:v>7864.209944444443</c:v>
                </c:pt>
                <c:pt idx="626">
                  <c:v>7848.9806555555551</c:v>
                </c:pt>
                <c:pt idx="627">
                  <c:v>7845.8307944444432</c:v>
                </c:pt>
                <c:pt idx="628">
                  <c:v>7840.8106409064321</c:v>
                </c:pt>
                <c:pt idx="629">
                  <c:v>7835.1448222222216</c:v>
                </c:pt>
                <c:pt idx="630">
                  <c:v>7831.4434427388587</c:v>
                </c:pt>
                <c:pt idx="631">
                  <c:v>7820.6074380952377</c:v>
                </c:pt>
                <c:pt idx="632">
                  <c:v>7820.1782428812403</c:v>
                </c:pt>
                <c:pt idx="633">
                  <c:v>7810.0368666666664</c:v>
                </c:pt>
                <c:pt idx="634">
                  <c:v>7793.2757475691642</c:v>
                </c:pt>
                <c:pt idx="635">
                  <c:v>7788.5156333333325</c:v>
                </c:pt>
                <c:pt idx="636">
                  <c:v>7777.6823799999984</c:v>
                </c:pt>
                <c:pt idx="637">
                  <c:v>7758.4600999999993</c:v>
                </c:pt>
                <c:pt idx="638">
                  <c:v>7746.2765666666664</c:v>
                </c:pt>
                <c:pt idx="639">
                  <c:v>7734.9923719327126</c:v>
                </c:pt>
                <c:pt idx="640">
                  <c:v>7730.5947699999988</c:v>
                </c:pt>
                <c:pt idx="641">
                  <c:v>7730.2789051731816</c:v>
                </c:pt>
                <c:pt idx="642">
                  <c:v>7702.456061111111</c:v>
                </c:pt>
                <c:pt idx="643">
                  <c:v>7679.7916435897432</c:v>
                </c:pt>
                <c:pt idx="644">
                  <c:v>7676.2550580808065</c:v>
                </c:pt>
                <c:pt idx="645">
                  <c:v>7646.2406666666657</c:v>
                </c:pt>
                <c:pt idx="646">
                  <c:v>7645.2842692592576</c:v>
                </c:pt>
                <c:pt idx="647">
                  <c:v>7637.7225496128995</c:v>
                </c:pt>
                <c:pt idx="648">
                  <c:v>7632.4774749999997</c:v>
                </c:pt>
                <c:pt idx="649">
                  <c:v>7628.5755826515151</c:v>
                </c:pt>
                <c:pt idx="650">
                  <c:v>7620.4748427258301</c:v>
                </c:pt>
                <c:pt idx="651">
                  <c:v>7598.8698144121545</c:v>
                </c:pt>
                <c:pt idx="652">
                  <c:v>7595.1343088857357</c:v>
                </c:pt>
                <c:pt idx="653">
                  <c:v>7579.2191637627557</c:v>
                </c:pt>
                <c:pt idx="654">
                  <c:v>7569.7528815126052</c:v>
                </c:pt>
                <c:pt idx="655">
                  <c:v>7558.1843311111106</c:v>
                </c:pt>
                <c:pt idx="656">
                  <c:v>7541.3234306060594</c:v>
                </c:pt>
                <c:pt idx="657">
                  <c:v>7540.0607499999996</c:v>
                </c:pt>
                <c:pt idx="658">
                  <c:v>7539.9867334576529</c:v>
                </c:pt>
                <c:pt idx="659">
                  <c:v>7531.7875862373739</c:v>
                </c:pt>
                <c:pt idx="660">
                  <c:v>7529.1376268115937</c:v>
                </c:pt>
                <c:pt idx="661">
                  <c:v>7522.800642708743</c:v>
                </c:pt>
                <c:pt idx="662">
                  <c:v>7508.2504666666673</c:v>
                </c:pt>
                <c:pt idx="663">
                  <c:v>7480.6863180035643</c:v>
                </c:pt>
                <c:pt idx="664">
                  <c:v>7475.9857794351228</c:v>
                </c:pt>
                <c:pt idx="665">
                  <c:v>7454.0952812103169</c:v>
                </c:pt>
                <c:pt idx="666">
                  <c:v>7441.170745164346</c:v>
                </c:pt>
                <c:pt idx="667">
                  <c:v>7430.2674136904752</c:v>
                </c:pt>
                <c:pt idx="668">
                  <c:v>7410.6375312169303</c:v>
                </c:pt>
                <c:pt idx="669">
                  <c:v>7402.9892279119695</c:v>
                </c:pt>
                <c:pt idx="670">
                  <c:v>7401.9577777777768</c:v>
                </c:pt>
                <c:pt idx="671">
                  <c:v>7394.7581527002367</c:v>
                </c:pt>
                <c:pt idx="672">
                  <c:v>7378.8745569444436</c:v>
                </c:pt>
                <c:pt idx="673">
                  <c:v>7378.8475628205124</c:v>
                </c:pt>
                <c:pt idx="674">
                  <c:v>7370.1275166666646</c:v>
                </c:pt>
                <c:pt idx="675">
                  <c:v>7356.8541888888876</c:v>
                </c:pt>
                <c:pt idx="676">
                  <c:v>7345.4108744444429</c:v>
                </c:pt>
                <c:pt idx="677">
                  <c:v>7341.1827433771987</c:v>
                </c:pt>
                <c:pt idx="678">
                  <c:v>7337.3014046896087</c:v>
                </c:pt>
                <c:pt idx="679">
                  <c:v>7330.4634666666652</c:v>
                </c:pt>
                <c:pt idx="680">
                  <c:v>7321.7645365079343</c:v>
                </c:pt>
                <c:pt idx="681">
                  <c:v>7300.2074486111087</c:v>
                </c:pt>
                <c:pt idx="682">
                  <c:v>7298.0931938756612</c:v>
                </c:pt>
                <c:pt idx="683">
                  <c:v>7287.7772526515155</c:v>
                </c:pt>
                <c:pt idx="684">
                  <c:v>7284.0672235119046</c:v>
                </c:pt>
                <c:pt idx="685">
                  <c:v>7269.1657146076141</c:v>
                </c:pt>
                <c:pt idx="686">
                  <c:v>7264.8792811093554</c:v>
                </c:pt>
                <c:pt idx="687">
                  <c:v>7261.6423247619032</c:v>
                </c:pt>
                <c:pt idx="688">
                  <c:v>7248.7359444444446</c:v>
                </c:pt>
                <c:pt idx="689">
                  <c:v>7228.7337111111092</c:v>
                </c:pt>
                <c:pt idx="690">
                  <c:v>7208.6837809523813</c:v>
                </c:pt>
                <c:pt idx="691">
                  <c:v>7191.6355416666656</c:v>
                </c:pt>
                <c:pt idx="692">
                  <c:v>7191.5059112121207</c:v>
                </c:pt>
                <c:pt idx="693">
                  <c:v>7170.7174488348946</c:v>
                </c:pt>
                <c:pt idx="694">
                  <c:v>7146.1132666666645</c:v>
                </c:pt>
                <c:pt idx="695">
                  <c:v>7143.4532189922465</c:v>
                </c:pt>
                <c:pt idx="696">
                  <c:v>7103.899188695651</c:v>
                </c:pt>
                <c:pt idx="697">
                  <c:v>7101.4529066666655</c:v>
                </c:pt>
                <c:pt idx="698">
                  <c:v>7100.3255799874232</c:v>
                </c:pt>
                <c:pt idx="699">
                  <c:v>7087.7297927287582</c:v>
                </c:pt>
                <c:pt idx="700">
                  <c:v>7061.45873111111</c:v>
                </c:pt>
                <c:pt idx="701">
                  <c:v>7023.5248047619034</c:v>
                </c:pt>
                <c:pt idx="702">
                  <c:v>7009.1255666666666</c:v>
                </c:pt>
                <c:pt idx="703">
                  <c:v>7002.4333611111106</c:v>
                </c:pt>
                <c:pt idx="704">
                  <c:v>6988.4771333333329</c:v>
                </c:pt>
                <c:pt idx="705">
                  <c:v>6980.6444523809514</c:v>
                </c:pt>
                <c:pt idx="706">
                  <c:v>6975.3737733333328</c:v>
                </c:pt>
                <c:pt idx="707">
                  <c:v>6974.1437707264959</c:v>
                </c:pt>
                <c:pt idx="708">
                  <c:v>6972.9328381944433</c:v>
                </c:pt>
                <c:pt idx="709">
                  <c:v>6957.4866041666655</c:v>
                </c:pt>
                <c:pt idx="710">
                  <c:v>6954.879766666666</c:v>
                </c:pt>
                <c:pt idx="711">
                  <c:v>6948.9962419047624</c:v>
                </c:pt>
                <c:pt idx="712">
                  <c:v>6934.7720535573126</c:v>
                </c:pt>
                <c:pt idx="713">
                  <c:v>6934.0963035247214</c:v>
                </c:pt>
                <c:pt idx="714">
                  <c:v>6933.6279833333328</c:v>
                </c:pt>
                <c:pt idx="715">
                  <c:v>6917.5160266666653</c:v>
                </c:pt>
                <c:pt idx="716">
                  <c:v>6916.7258416666664</c:v>
                </c:pt>
                <c:pt idx="717">
                  <c:v>6914.1986305555547</c:v>
                </c:pt>
                <c:pt idx="718">
                  <c:v>6909.820411111109</c:v>
                </c:pt>
                <c:pt idx="719">
                  <c:v>6905.2445666666654</c:v>
                </c:pt>
                <c:pt idx="720">
                  <c:v>6885.4726119047618</c:v>
                </c:pt>
                <c:pt idx="721">
                  <c:v>6882.0853944444434</c:v>
                </c:pt>
                <c:pt idx="722">
                  <c:v>6872.7124722222215</c:v>
                </c:pt>
                <c:pt idx="723">
                  <c:v>6867.1553606237803</c:v>
                </c:pt>
                <c:pt idx="724">
                  <c:v>6822.8570507222221</c:v>
                </c:pt>
                <c:pt idx="725">
                  <c:v>6813.4886277777769</c:v>
                </c:pt>
                <c:pt idx="726">
                  <c:v>6808.6420444444448</c:v>
                </c:pt>
                <c:pt idx="727">
                  <c:v>6807.6707385416657</c:v>
                </c:pt>
                <c:pt idx="728">
                  <c:v>6795.9942666666657</c:v>
                </c:pt>
                <c:pt idx="729">
                  <c:v>6789.6844533862431</c:v>
                </c:pt>
                <c:pt idx="730">
                  <c:v>6778.1760111111107</c:v>
                </c:pt>
                <c:pt idx="731">
                  <c:v>6772.3166610919534</c:v>
                </c:pt>
                <c:pt idx="732">
                  <c:v>6770.949895004499</c:v>
                </c:pt>
                <c:pt idx="733">
                  <c:v>6763.6117866666655</c:v>
                </c:pt>
                <c:pt idx="734">
                  <c:v>6757.0563458333318</c:v>
                </c:pt>
                <c:pt idx="735">
                  <c:v>6750.3938805555554</c:v>
                </c:pt>
                <c:pt idx="736">
                  <c:v>6733.3126555555546</c:v>
                </c:pt>
                <c:pt idx="737">
                  <c:v>6721.4183000000003</c:v>
                </c:pt>
                <c:pt idx="738">
                  <c:v>6720.4083125925927</c:v>
                </c:pt>
                <c:pt idx="739">
                  <c:v>6713.9370270033533</c:v>
                </c:pt>
                <c:pt idx="740">
                  <c:v>6698.7670944444444</c:v>
                </c:pt>
                <c:pt idx="741">
                  <c:v>6698.1023983333325</c:v>
                </c:pt>
                <c:pt idx="742">
                  <c:v>6696.4920833333335</c:v>
                </c:pt>
                <c:pt idx="743">
                  <c:v>6695.0392499999989</c:v>
                </c:pt>
                <c:pt idx="744">
                  <c:v>6666.8364666666666</c:v>
                </c:pt>
                <c:pt idx="745">
                  <c:v>6665.444558117706</c:v>
                </c:pt>
                <c:pt idx="746">
                  <c:v>6660.3598418518513</c:v>
                </c:pt>
                <c:pt idx="747">
                  <c:v>6656.1204646299739</c:v>
                </c:pt>
                <c:pt idx="748">
                  <c:v>6644.9041856697686</c:v>
                </c:pt>
                <c:pt idx="749">
                  <c:v>6643.3715726581604</c:v>
                </c:pt>
                <c:pt idx="750">
                  <c:v>6638.6087627398983</c:v>
                </c:pt>
                <c:pt idx="751">
                  <c:v>6622.7440777777765</c:v>
                </c:pt>
                <c:pt idx="752">
                  <c:v>6611.8864055555559</c:v>
                </c:pt>
                <c:pt idx="753">
                  <c:v>6603.8921414118313</c:v>
                </c:pt>
                <c:pt idx="754">
                  <c:v>6591.1154899999992</c:v>
                </c:pt>
                <c:pt idx="755">
                  <c:v>6573.6384402777776</c:v>
                </c:pt>
                <c:pt idx="756">
                  <c:v>6555.9729571428552</c:v>
                </c:pt>
                <c:pt idx="757">
                  <c:v>6553.4472824531667</c:v>
                </c:pt>
                <c:pt idx="758">
                  <c:v>6539.72811</c:v>
                </c:pt>
                <c:pt idx="759">
                  <c:v>6537.3920161084061</c:v>
                </c:pt>
                <c:pt idx="760">
                  <c:v>6524.3357893518514</c:v>
                </c:pt>
                <c:pt idx="761">
                  <c:v>6517.2369499999995</c:v>
                </c:pt>
                <c:pt idx="762">
                  <c:v>6515.4884575061906</c:v>
                </c:pt>
                <c:pt idx="763">
                  <c:v>6512.434844444444</c:v>
                </c:pt>
                <c:pt idx="764">
                  <c:v>6503.6988999999994</c:v>
                </c:pt>
                <c:pt idx="765">
                  <c:v>6495.6438577777772</c:v>
                </c:pt>
                <c:pt idx="766">
                  <c:v>6491.3138887799569</c:v>
                </c:pt>
                <c:pt idx="767">
                  <c:v>6479.6221333333333</c:v>
                </c:pt>
                <c:pt idx="768">
                  <c:v>6472.3584000000001</c:v>
                </c:pt>
                <c:pt idx="769">
                  <c:v>6470.6740831649831</c:v>
                </c:pt>
                <c:pt idx="770">
                  <c:v>6466.1005555555557</c:v>
                </c:pt>
                <c:pt idx="771">
                  <c:v>6456.7242652380955</c:v>
                </c:pt>
                <c:pt idx="772">
                  <c:v>6456.6218333333336</c:v>
                </c:pt>
                <c:pt idx="773">
                  <c:v>6454.3729764705886</c:v>
                </c:pt>
                <c:pt idx="774">
                  <c:v>6450.1590639553424</c:v>
                </c:pt>
                <c:pt idx="775">
                  <c:v>6444.7862888888885</c:v>
                </c:pt>
                <c:pt idx="776">
                  <c:v>6438.8075390476188</c:v>
                </c:pt>
                <c:pt idx="777">
                  <c:v>6436.2104133333332</c:v>
                </c:pt>
                <c:pt idx="778">
                  <c:v>6422.5033194444432</c:v>
                </c:pt>
                <c:pt idx="779">
                  <c:v>6406.3529036507935</c:v>
                </c:pt>
                <c:pt idx="780">
                  <c:v>6404.8316305555554</c:v>
                </c:pt>
                <c:pt idx="781">
                  <c:v>6380.9716477777765</c:v>
                </c:pt>
                <c:pt idx="782">
                  <c:v>6380.7263388888887</c:v>
                </c:pt>
                <c:pt idx="783">
                  <c:v>6377.778629126984</c:v>
                </c:pt>
                <c:pt idx="784">
                  <c:v>6369.0575276515156</c:v>
                </c:pt>
                <c:pt idx="785">
                  <c:v>6361.2092650000004</c:v>
                </c:pt>
                <c:pt idx="786">
                  <c:v>6361.0790013888882</c:v>
                </c:pt>
                <c:pt idx="787">
                  <c:v>6346.574333333333</c:v>
                </c:pt>
                <c:pt idx="788">
                  <c:v>6346.5237444444438</c:v>
                </c:pt>
                <c:pt idx="789">
                  <c:v>6320.8541666666652</c:v>
                </c:pt>
                <c:pt idx="790">
                  <c:v>6306.4227538583627</c:v>
                </c:pt>
                <c:pt idx="791">
                  <c:v>6303.9458363381855</c:v>
                </c:pt>
                <c:pt idx="792">
                  <c:v>6285.6963166666656</c:v>
                </c:pt>
                <c:pt idx="793">
                  <c:v>6282.4377235930733</c:v>
                </c:pt>
                <c:pt idx="794">
                  <c:v>6274.6909712166898</c:v>
                </c:pt>
                <c:pt idx="795">
                  <c:v>6265.1387333333332</c:v>
                </c:pt>
                <c:pt idx="796">
                  <c:v>6218.5847999999996</c:v>
                </c:pt>
                <c:pt idx="797">
                  <c:v>6214.5577365079371</c:v>
                </c:pt>
                <c:pt idx="798">
                  <c:v>6205.2953333333326</c:v>
                </c:pt>
                <c:pt idx="799">
                  <c:v>6191.3754985485475</c:v>
                </c:pt>
                <c:pt idx="800">
                  <c:v>6187.8106063118566</c:v>
                </c:pt>
                <c:pt idx="801">
                  <c:v>6184.2584833333322</c:v>
                </c:pt>
                <c:pt idx="802">
                  <c:v>6175.8992499600163</c:v>
                </c:pt>
                <c:pt idx="803">
                  <c:v>6162.4319407407411</c:v>
                </c:pt>
                <c:pt idx="804">
                  <c:v>6160.0988472222207</c:v>
                </c:pt>
                <c:pt idx="805">
                  <c:v>6157.7640583333332</c:v>
                </c:pt>
                <c:pt idx="806">
                  <c:v>6154.9535653617013</c:v>
                </c:pt>
                <c:pt idx="807">
                  <c:v>6151.7211856470531</c:v>
                </c:pt>
                <c:pt idx="808">
                  <c:v>6131.4076255555556</c:v>
                </c:pt>
                <c:pt idx="809">
                  <c:v>6128.137259523809</c:v>
                </c:pt>
                <c:pt idx="810">
                  <c:v>6118.5901957671949</c:v>
                </c:pt>
                <c:pt idx="811">
                  <c:v>6115.3322133333322</c:v>
                </c:pt>
                <c:pt idx="812">
                  <c:v>6107.6587083333334</c:v>
                </c:pt>
                <c:pt idx="813">
                  <c:v>6105.8597111111112</c:v>
                </c:pt>
                <c:pt idx="814">
                  <c:v>6087.965799999999</c:v>
                </c:pt>
                <c:pt idx="815">
                  <c:v>6077.7461859477116</c:v>
                </c:pt>
                <c:pt idx="816">
                  <c:v>6075.3717766760028</c:v>
                </c:pt>
                <c:pt idx="817">
                  <c:v>6062.8622333333333</c:v>
                </c:pt>
                <c:pt idx="818">
                  <c:v>6045.0081792167439</c:v>
                </c:pt>
                <c:pt idx="819">
                  <c:v>6041.2914666666666</c:v>
                </c:pt>
                <c:pt idx="820">
                  <c:v>6037.558</c:v>
                </c:pt>
                <c:pt idx="821">
                  <c:v>6034.2672666666667</c:v>
                </c:pt>
                <c:pt idx="822">
                  <c:v>6033.2562055555563</c:v>
                </c:pt>
                <c:pt idx="823">
                  <c:v>6027.1268333333328</c:v>
                </c:pt>
                <c:pt idx="824">
                  <c:v>6026.4937586960659</c:v>
                </c:pt>
                <c:pt idx="825">
                  <c:v>6004.8284564860433</c:v>
                </c:pt>
                <c:pt idx="826">
                  <c:v>5990.4477458333322</c:v>
                </c:pt>
                <c:pt idx="827">
                  <c:v>5981.2288793293292</c:v>
                </c:pt>
                <c:pt idx="828">
                  <c:v>5980.326</c:v>
                </c:pt>
                <c:pt idx="829">
                  <c:v>5975.8285444754611</c:v>
                </c:pt>
                <c:pt idx="830">
                  <c:v>5973.9183060185169</c:v>
                </c:pt>
                <c:pt idx="831">
                  <c:v>5966.8503480069658</c:v>
                </c:pt>
                <c:pt idx="832">
                  <c:v>5955.5397245310232</c:v>
                </c:pt>
                <c:pt idx="833">
                  <c:v>5939.6156999999994</c:v>
                </c:pt>
                <c:pt idx="834">
                  <c:v>5936.8737785714284</c:v>
                </c:pt>
                <c:pt idx="835">
                  <c:v>5936.8315833333327</c:v>
                </c:pt>
                <c:pt idx="836">
                  <c:v>5923.8780872574962</c:v>
                </c:pt>
                <c:pt idx="837">
                  <c:v>5913.9671190476183</c:v>
                </c:pt>
                <c:pt idx="838">
                  <c:v>5912.2144729629626</c:v>
                </c:pt>
                <c:pt idx="839">
                  <c:v>5894.4520523809515</c:v>
                </c:pt>
                <c:pt idx="840">
                  <c:v>5876.1860845959591</c:v>
                </c:pt>
                <c:pt idx="841">
                  <c:v>5873.4946357142862</c:v>
                </c:pt>
                <c:pt idx="842">
                  <c:v>5867.0997830556471</c:v>
                </c:pt>
                <c:pt idx="843">
                  <c:v>5866.6423903472341</c:v>
                </c:pt>
                <c:pt idx="844">
                  <c:v>5865.1565555555544</c:v>
                </c:pt>
                <c:pt idx="845">
                  <c:v>5863.9424794444431</c:v>
                </c:pt>
                <c:pt idx="846">
                  <c:v>5863.2678833333339</c:v>
                </c:pt>
                <c:pt idx="847">
                  <c:v>5862.4378999999999</c:v>
                </c:pt>
                <c:pt idx="848">
                  <c:v>5858.1996406989974</c:v>
                </c:pt>
                <c:pt idx="849">
                  <c:v>5857.760816666666</c:v>
                </c:pt>
                <c:pt idx="850">
                  <c:v>5849.6503583333324</c:v>
                </c:pt>
                <c:pt idx="851">
                  <c:v>5841.5806864052465</c:v>
                </c:pt>
                <c:pt idx="852">
                  <c:v>5816.9669166666654</c:v>
                </c:pt>
                <c:pt idx="853">
                  <c:v>5815.4710833333329</c:v>
                </c:pt>
                <c:pt idx="854">
                  <c:v>5785.4053393939384</c:v>
                </c:pt>
                <c:pt idx="855">
                  <c:v>5782.6535833333328</c:v>
                </c:pt>
                <c:pt idx="856">
                  <c:v>5782.5433351851852</c:v>
                </c:pt>
                <c:pt idx="857">
                  <c:v>5780.7712000000001</c:v>
                </c:pt>
                <c:pt idx="858">
                  <c:v>5775.5350299999991</c:v>
                </c:pt>
                <c:pt idx="859">
                  <c:v>5749.9828666666663</c:v>
                </c:pt>
                <c:pt idx="860">
                  <c:v>5744.188548416495</c:v>
                </c:pt>
                <c:pt idx="861">
                  <c:v>5724.5496599999997</c:v>
                </c:pt>
                <c:pt idx="862">
                  <c:v>5712.9158617647054</c:v>
                </c:pt>
                <c:pt idx="863">
                  <c:v>5712.0928383022774</c:v>
                </c:pt>
                <c:pt idx="864">
                  <c:v>5696.6812375379714</c:v>
                </c:pt>
                <c:pt idx="865">
                  <c:v>5685.6137333333345</c:v>
                </c:pt>
                <c:pt idx="866">
                  <c:v>5684.2408999999998</c:v>
                </c:pt>
                <c:pt idx="867">
                  <c:v>5681.5281076923065</c:v>
                </c:pt>
                <c:pt idx="868">
                  <c:v>5680.9666358974355</c:v>
                </c:pt>
                <c:pt idx="869">
                  <c:v>5679.5822069841261</c:v>
                </c:pt>
                <c:pt idx="870">
                  <c:v>5677.7901666666658</c:v>
                </c:pt>
                <c:pt idx="871">
                  <c:v>5665.5872527777765</c:v>
                </c:pt>
                <c:pt idx="872">
                  <c:v>5660.6932690533113</c:v>
                </c:pt>
                <c:pt idx="873">
                  <c:v>5657.6556079365073</c:v>
                </c:pt>
                <c:pt idx="874">
                  <c:v>5648.7382180555551</c:v>
                </c:pt>
                <c:pt idx="875">
                  <c:v>5635.9972857407411</c:v>
                </c:pt>
                <c:pt idx="876">
                  <c:v>5635.5432149999988</c:v>
                </c:pt>
                <c:pt idx="877">
                  <c:v>5628.2794777777772</c:v>
                </c:pt>
                <c:pt idx="878">
                  <c:v>5620.1269705254499</c:v>
                </c:pt>
                <c:pt idx="879">
                  <c:v>5616.4473888888888</c:v>
                </c:pt>
                <c:pt idx="880">
                  <c:v>5614.0963166666661</c:v>
                </c:pt>
                <c:pt idx="881">
                  <c:v>5609.087557324463</c:v>
                </c:pt>
                <c:pt idx="882">
                  <c:v>5606.9371111111104</c:v>
                </c:pt>
                <c:pt idx="883">
                  <c:v>5601.7871703431374</c:v>
                </c:pt>
                <c:pt idx="884">
                  <c:v>5580.0674333333336</c:v>
                </c:pt>
                <c:pt idx="885">
                  <c:v>5572.9910426984125</c:v>
                </c:pt>
                <c:pt idx="886">
                  <c:v>5568.3669999999993</c:v>
                </c:pt>
                <c:pt idx="887">
                  <c:v>5557.4066842105267</c:v>
                </c:pt>
                <c:pt idx="888">
                  <c:v>5555.1283158816414</c:v>
                </c:pt>
                <c:pt idx="889">
                  <c:v>5546.3255666666655</c:v>
                </c:pt>
                <c:pt idx="890">
                  <c:v>5545.136144552368</c:v>
                </c:pt>
                <c:pt idx="891">
                  <c:v>5544.0616021839078</c:v>
                </c:pt>
                <c:pt idx="892">
                  <c:v>5544.0508333333319</c:v>
                </c:pt>
                <c:pt idx="893">
                  <c:v>5540.123905378151</c:v>
                </c:pt>
                <c:pt idx="894">
                  <c:v>5536.3827162037023</c:v>
                </c:pt>
                <c:pt idx="895">
                  <c:v>5536.2946333333339</c:v>
                </c:pt>
                <c:pt idx="896">
                  <c:v>5535.9958424062597</c:v>
                </c:pt>
                <c:pt idx="897">
                  <c:v>5535.4537171212114</c:v>
                </c:pt>
                <c:pt idx="898">
                  <c:v>5517.8675333333331</c:v>
                </c:pt>
                <c:pt idx="899">
                  <c:v>5516.4502666666658</c:v>
                </c:pt>
                <c:pt idx="900">
                  <c:v>5508.655994642857</c:v>
                </c:pt>
                <c:pt idx="901">
                  <c:v>5505.9840375067752</c:v>
                </c:pt>
                <c:pt idx="902">
                  <c:v>5504.9588277777775</c:v>
                </c:pt>
                <c:pt idx="903">
                  <c:v>5490.390734630414</c:v>
                </c:pt>
                <c:pt idx="904">
                  <c:v>5480.0277133333329</c:v>
                </c:pt>
                <c:pt idx="905">
                  <c:v>5474.3891333333331</c:v>
                </c:pt>
                <c:pt idx="906">
                  <c:v>5473.484126983717</c:v>
                </c:pt>
                <c:pt idx="907">
                  <c:v>5463.6381399999991</c:v>
                </c:pt>
                <c:pt idx="908">
                  <c:v>5458.3608723446005</c:v>
                </c:pt>
                <c:pt idx="909">
                  <c:v>5456.7497739163655</c:v>
                </c:pt>
                <c:pt idx="910">
                  <c:v>5451.1114751984123</c:v>
                </c:pt>
                <c:pt idx="911">
                  <c:v>5450.8319999999994</c:v>
                </c:pt>
                <c:pt idx="912">
                  <c:v>5448.1880386827452</c:v>
                </c:pt>
                <c:pt idx="913">
                  <c:v>5441.1264172058827</c:v>
                </c:pt>
                <c:pt idx="914">
                  <c:v>5440.4995449999997</c:v>
                </c:pt>
                <c:pt idx="915">
                  <c:v>5433.4313656067252</c:v>
                </c:pt>
                <c:pt idx="916">
                  <c:v>5427.4509832275135</c:v>
                </c:pt>
                <c:pt idx="917">
                  <c:v>5424.9299444444441</c:v>
                </c:pt>
                <c:pt idx="918">
                  <c:v>5421.2531518499572</c:v>
                </c:pt>
                <c:pt idx="919">
                  <c:v>5418.1610999999994</c:v>
                </c:pt>
                <c:pt idx="920">
                  <c:v>5411.4258611111109</c:v>
                </c:pt>
                <c:pt idx="921">
                  <c:v>5393.6472749999994</c:v>
                </c:pt>
                <c:pt idx="922">
                  <c:v>5392.2159671296295</c:v>
                </c:pt>
                <c:pt idx="923">
                  <c:v>5377.7957149999993</c:v>
                </c:pt>
                <c:pt idx="924">
                  <c:v>5365.9437424204561</c:v>
                </c:pt>
                <c:pt idx="925">
                  <c:v>5361.7327936507936</c:v>
                </c:pt>
                <c:pt idx="926">
                  <c:v>5351.0598017094017</c:v>
                </c:pt>
                <c:pt idx="927">
                  <c:v>5349.0669666666663</c:v>
                </c:pt>
                <c:pt idx="928">
                  <c:v>5343.4908553801797</c:v>
                </c:pt>
                <c:pt idx="929">
                  <c:v>5341.1315462777775</c:v>
                </c:pt>
                <c:pt idx="930">
                  <c:v>5340.0374198015861</c:v>
                </c:pt>
                <c:pt idx="931">
                  <c:v>5330.1029773148139</c:v>
                </c:pt>
                <c:pt idx="932">
                  <c:v>5325.4724584686846</c:v>
                </c:pt>
                <c:pt idx="933">
                  <c:v>5319.3118499999991</c:v>
                </c:pt>
                <c:pt idx="934">
                  <c:v>5310.0529823333336</c:v>
                </c:pt>
                <c:pt idx="935">
                  <c:v>5305.438133333334</c:v>
                </c:pt>
                <c:pt idx="936">
                  <c:v>5305.1460030073567</c:v>
                </c:pt>
                <c:pt idx="937">
                  <c:v>5296.0359920634919</c:v>
                </c:pt>
                <c:pt idx="938">
                  <c:v>5291.6341666666667</c:v>
                </c:pt>
                <c:pt idx="939">
                  <c:v>5291.2377866666666</c:v>
                </c:pt>
                <c:pt idx="940">
                  <c:v>5286.3070498709103</c:v>
                </c:pt>
                <c:pt idx="941">
                  <c:v>5281.5688216997405</c:v>
                </c:pt>
                <c:pt idx="942">
                  <c:v>5278.8055078715106</c:v>
                </c:pt>
                <c:pt idx="943">
                  <c:v>5278.0882000000001</c:v>
                </c:pt>
                <c:pt idx="944">
                  <c:v>5273.1128253968245</c:v>
                </c:pt>
                <c:pt idx="945">
                  <c:v>5266.9014166666666</c:v>
                </c:pt>
                <c:pt idx="946">
                  <c:v>5266.6427817135545</c:v>
                </c:pt>
                <c:pt idx="947">
                  <c:v>5265.2676555555554</c:v>
                </c:pt>
                <c:pt idx="948">
                  <c:v>5259.4890226190464</c:v>
                </c:pt>
                <c:pt idx="949">
                  <c:v>5258.7350050061041</c:v>
                </c:pt>
                <c:pt idx="950">
                  <c:v>5255.3899333333329</c:v>
                </c:pt>
                <c:pt idx="951">
                  <c:v>5254.5765786687034</c:v>
                </c:pt>
                <c:pt idx="952">
                  <c:v>5238.8957526044751</c:v>
                </c:pt>
                <c:pt idx="953">
                  <c:v>5230.3630111111106</c:v>
                </c:pt>
                <c:pt idx="954">
                  <c:v>5225.0522849999998</c:v>
                </c:pt>
                <c:pt idx="955">
                  <c:v>5215.1726420179548</c:v>
                </c:pt>
                <c:pt idx="956">
                  <c:v>5210.1384111111101</c:v>
                </c:pt>
                <c:pt idx="957">
                  <c:v>5209.6597814122943</c:v>
                </c:pt>
                <c:pt idx="958">
                  <c:v>5205.4897466666653</c:v>
                </c:pt>
                <c:pt idx="959">
                  <c:v>5193.2154932569874</c:v>
                </c:pt>
                <c:pt idx="960">
                  <c:v>5189.8935299999994</c:v>
                </c:pt>
                <c:pt idx="961">
                  <c:v>5184.3727193277309</c:v>
                </c:pt>
                <c:pt idx="962">
                  <c:v>5179.7202177777772</c:v>
                </c:pt>
                <c:pt idx="963">
                  <c:v>5179.1492384057783</c:v>
                </c:pt>
                <c:pt idx="964">
                  <c:v>5168.5373833333333</c:v>
                </c:pt>
                <c:pt idx="965">
                  <c:v>5152.4857666666667</c:v>
                </c:pt>
                <c:pt idx="966">
                  <c:v>5139.0984166666667</c:v>
                </c:pt>
                <c:pt idx="967">
                  <c:v>5138.1820061111102</c:v>
                </c:pt>
                <c:pt idx="968">
                  <c:v>5136.7702485561485</c:v>
                </c:pt>
                <c:pt idx="969">
                  <c:v>5136.7698723196872</c:v>
                </c:pt>
                <c:pt idx="970">
                  <c:v>5134.5256388645221</c:v>
                </c:pt>
                <c:pt idx="971">
                  <c:v>5119.2453277777777</c:v>
                </c:pt>
                <c:pt idx="972">
                  <c:v>5116.6372119183825</c:v>
                </c:pt>
                <c:pt idx="973">
                  <c:v>5112.9369999999999</c:v>
                </c:pt>
                <c:pt idx="974">
                  <c:v>5095.5484251683492</c:v>
                </c:pt>
                <c:pt idx="975">
                  <c:v>5089.851742650103</c:v>
                </c:pt>
                <c:pt idx="976">
                  <c:v>5082.9338110805847</c:v>
                </c:pt>
                <c:pt idx="977">
                  <c:v>5080.9687222222228</c:v>
                </c:pt>
                <c:pt idx="978">
                  <c:v>5077.1759712676767</c:v>
                </c:pt>
                <c:pt idx="979">
                  <c:v>5075.7184117144279</c:v>
                </c:pt>
                <c:pt idx="980">
                  <c:v>5071.1664000000001</c:v>
                </c:pt>
                <c:pt idx="981">
                  <c:v>5066.9055861364268</c:v>
                </c:pt>
                <c:pt idx="982">
                  <c:v>5060.8157799447245</c:v>
                </c:pt>
                <c:pt idx="983">
                  <c:v>5057.2742305555557</c:v>
                </c:pt>
                <c:pt idx="984">
                  <c:v>5036.6169973914866</c:v>
                </c:pt>
                <c:pt idx="985">
                  <c:v>5033.7612444444439</c:v>
                </c:pt>
                <c:pt idx="986">
                  <c:v>5021.6194594444451</c:v>
                </c:pt>
                <c:pt idx="987">
                  <c:v>5020.7660427849924</c:v>
                </c:pt>
                <c:pt idx="988">
                  <c:v>5020.7634798908484</c:v>
                </c:pt>
                <c:pt idx="989">
                  <c:v>5018.8561666666665</c:v>
                </c:pt>
                <c:pt idx="990">
                  <c:v>5014.7629666366674</c:v>
                </c:pt>
                <c:pt idx="991">
                  <c:v>5006.6342749999994</c:v>
                </c:pt>
                <c:pt idx="992">
                  <c:v>5003.3314911111111</c:v>
                </c:pt>
                <c:pt idx="993">
                  <c:v>4991.9172757168963</c:v>
                </c:pt>
                <c:pt idx="994">
                  <c:v>4985.7770699999992</c:v>
                </c:pt>
                <c:pt idx="995">
                  <c:v>4967.4544031321611</c:v>
                </c:pt>
                <c:pt idx="996">
                  <c:v>4962.3860166666664</c:v>
                </c:pt>
                <c:pt idx="997">
                  <c:v>4960.1038736519604</c:v>
                </c:pt>
                <c:pt idx="998">
                  <c:v>4939.585916666666</c:v>
                </c:pt>
                <c:pt idx="999">
                  <c:v>4908.3507333333328</c:v>
                </c:pt>
                <c:pt idx="1000">
                  <c:v>4905.9017138888885</c:v>
                </c:pt>
                <c:pt idx="1001">
                  <c:v>4902.0136236111102</c:v>
                </c:pt>
                <c:pt idx="1002">
                  <c:v>4894.5383809523801</c:v>
                </c:pt>
                <c:pt idx="1003">
                  <c:v>4894.3056399999996</c:v>
                </c:pt>
                <c:pt idx="1004">
                  <c:v>4893.0915428053049</c:v>
                </c:pt>
                <c:pt idx="1005">
                  <c:v>4890.5448690476187</c:v>
                </c:pt>
                <c:pt idx="1006">
                  <c:v>4889.0720483333325</c:v>
                </c:pt>
                <c:pt idx="1007">
                  <c:v>4888.2628624242416</c:v>
                </c:pt>
                <c:pt idx="1008">
                  <c:v>4879.4010027691502</c:v>
                </c:pt>
                <c:pt idx="1009">
                  <c:v>4863.9067999999997</c:v>
                </c:pt>
                <c:pt idx="1010">
                  <c:v>4854.5369117649279</c:v>
                </c:pt>
                <c:pt idx="1011">
                  <c:v>4846.8833422973321</c:v>
                </c:pt>
                <c:pt idx="1012">
                  <c:v>4833.2937499999998</c:v>
                </c:pt>
                <c:pt idx="1013">
                  <c:v>4817.1119133333332</c:v>
                </c:pt>
                <c:pt idx="1014">
                  <c:v>4811.971111111111</c:v>
                </c:pt>
                <c:pt idx="1015">
                  <c:v>4803.8411361111102</c:v>
                </c:pt>
                <c:pt idx="1016">
                  <c:v>4803.8294048168309</c:v>
                </c:pt>
                <c:pt idx="1017">
                  <c:v>4803.5040424242425</c:v>
                </c:pt>
                <c:pt idx="1018">
                  <c:v>4802.5064953131032</c:v>
                </c:pt>
                <c:pt idx="1019">
                  <c:v>4799.0995527777777</c:v>
                </c:pt>
                <c:pt idx="1020">
                  <c:v>4789.877347222221</c:v>
                </c:pt>
                <c:pt idx="1021">
                  <c:v>4788.7217021739125</c:v>
                </c:pt>
                <c:pt idx="1022">
                  <c:v>4775.9015596486306</c:v>
                </c:pt>
                <c:pt idx="1023">
                  <c:v>4775.7557022222218</c:v>
                </c:pt>
                <c:pt idx="1024">
                  <c:v>4775.393384529506</c:v>
                </c:pt>
                <c:pt idx="1025">
                  <c:v>4772.4446184311601</c:v>
                </c:pt>
                <c:pt idx="1026">
                  <c:v>4772.2887999999994</c:v>
                </c:pt>
                <c:pt idx="1027">
                  <c:v>4768.2509140211632</c:v>
                </c:pt>
                <c:pt idx="1028">
                  <c:v>4766.8652666666667</c:v>
                </c:pt>
                <c:pt idx="1029">
                  <c:v>4760.8552456260877</c:v>
                </c:pt>
                <c:pt idx="1030">
                  <c:v>4759.2688333333326</c:v>
                </c:pt>
                <c:pt idx="1031">
                  <c:v>4753.5429451177297</c:v>
                </c:pt>
                <c:pt idx="1032">
                  <c:v>4753.4679555555549</c:v>
                </c:pt>
                <c:pt idx="1033">
                  <c:v>4748.0066666666662</c:v>
                </c:pt>
                <c:pt idx="1034">
                  <c:v>4740.174448888888</c:v>
                </c:pt>
                <c:pt idx="1035">
                  <c:v>4733.9901408205124</c:v>
                </c:pt>
                <c:pt idx="1036">
                  <c:v>4729.906766666666</c:v>
                </c:pt>
                <c:pt idx="1037">
                  <c:v>4718.7426666666661</c:v>
                </c:pt>
                <c:pt idx="1038">
                  <c:v>4714.6561933333323</c:v>
                </c:pt>
                <c:pt idx="1039">
                  <c:v>4714.2773492948718</c:v>
                </c:pt>
                <c:pt idx="1040">
                  <c:v>4712.4623899949547</c:v>
                </c:pt>
                <c:pt idx="1041">
                  <c:v>4707.6389783333325</c:v>
                </c:pt>
                <c:pt idx="1042">
                  <c:v>4706.8132333333324</c:v>
                </c:pt>
                <c:pt idx="1043">
                  <c:v>4701.2882749206337</c:v>
                </c:pt>
                <c:pt idx="1044">
                  <c:v>4698.5776730672269</c:v>
                </c:pt>
                <c:pt idx="1045">
                  <c:v>4696.2707666666665</c:v>
                </c:pt>
                <c:pt idx="1046">
                  <c:v>4695.5796999999993</c:v>
                </c:pt>
                <c:pt idx="1047">
                  <c:v>4679.9668666666657</c:v>
                </c:pt>
                <c:pt idx="1048">
                  <c:v>4678.18408</c:v>
                </c:pt>
                <c:pt idx="1049">
                  <c:v>4669.2026874999992</c:v>
                </c:pt>
                <c:pt idx="1050">
                  <c:v>4654.525525</c:v>
                </c:pt>
                <c:pt idx="1051">
                  <c:v>4651.9153516666656</c:v>
                </c:pt>
                <c:pt idx="1052">
                  <c:v>4649.9223605042016</c:v>
                </c:pt>
                <c:pt idx="1053">
                  <c:v>4629.2583410679472</c:v>
                </c:pt>
                <c:pt idx="1054">
                  <c:v>4627.5711499999998</c:v>
                </c:pt>
                <c:pt idx="1055">
                  <c:v>4622.133351024132</c:v>
                </c:pt>
                <c:pt idx="1056">
                  <c:v>4617.8489999999993</c:v>
                </c:pt>
                <c:pt idx="1057">
                  <c:v>4591.2980806526803</c:v>
                </c:pt>
                <c:pt idx="1058">
                  <c:v>4590.5444960784307</c:v>
                </c:pt>
                <c:pt idx="1059">
                  <c:v>4583.6505666666662</c:v>
                </c:pt>
                <c:pt idx="1060">
                  <c:v>4581.7711333333336</c:v>
                </c:pt>
                <c:pt idx="1061">
                  <c:v>4579.5597211111117</c:v>
                </c:pt>
                <c:pt idx="1062">
                  <c:v>4578.7021083333329</c:v>
                </c:pt>
                <c:pt idx="1063">
                  <c:v>4578.3560660130715</c:v>
                </c:pt>
                <c:pt idx="1064">
                  <c:v>4575.4091833333332</c:v>
                </c:pt>
                <c:pt idx="1065">
                  <c:v>4574.4139254508855</c:v>
                </c:pt>
                <c:pt idx="1066">
                  <c:v>4566.8021628848992</c:v>
                </c:pt>
                <c:pt idx="1067">
                  <c:v>4563.8830427644289</c:v>
                </c:pt>
                <c:pt idx="1068">
                  <c:v>4562.4800212418295</c:v>
                </c:pt>
                <c:pt idx="1069">
                  <c:v>4561.5695499999993</c:v>
                </c:pt>
                <c:pt idx="1070">
                  <c:v>4560.6861833333323</c:v>
                </c:pt>
                <c:pt idx="1071">
                  <c:v>4557.5383049999991</c:v>
                </c:pt>
                <c:pt idx="1072">
                  <c:v>4552.9754444444443</c:v>
                </c:pt>
                <c:pt idx="1073">
                  <c:v>4552.314172619047</c:v>
                </c:pt>
                <c:pt idx="1074">
                  <c:v>4550.6137882135481</c:v>
                </c:pt>
                <c:pt idx="1075">
                  <c:v>4547.2548473717943</c:v>
                </c:pt>
                <c:pt idx="1076">
                  <c:v>4545.2667086439969</c:v>
                </c:pt>
                <c:pt idx="1077">
                  <c:v>4540.4092804166658</c:v>
                </c:pt>
                <c:pt idx="1078">
                  <c:v>4538.686034246678</c:v>
                </c:pt>
                <c:pt idx="1079">
                  <c:v>4535.8345101190471</c:v>
                </c:pt>
                <c:pt idx="1080">
                  <c:v>4528.0457617354423</c:v>
                </c:pt>
                <c:pt idx="1081">
                  <c:v>4521.962716666666</c:v>
                </c:pt>
                <c:pt idx="1082">
                  <c:v>4513.654618496731</c:v>
                </c:pt>
                <c:pt idx="1083">
                  <c:v>4509.0799728197298</c:v>
                </c:pt>
                <c:pt idx="1084">
                  <c:v>4500.9972000000007</c:v>
                </c:pt>
                <c:pt idx="1085">
                  <c:v>4498.7168666666648</c:v>
                </c:pt>
                <c:pt idx="1086">
                  <c:v>4491.1295762762757</c:v>
                </c:pt>
                <c:pt idx="1087">
                  <c:v>4489.7715740036228</c:v>
                </c:pt>
                <c:pt idx="1088">
                  <c:v>4489.1757106834475</c:v>
                </c:pt>
                <c:pt idx="1089">
                  <c:v>4478.2365716666654</c:v>
                </c:pt>
                <c:pt idx="1090">
                  <c:v>4473.4597466911764</c:v>
                </c:pt>
                <c:pt idx="1091">
                  <c:v>4462.7957999999999</c:v>
                </c:pt>
                <c:pt idx="1092">
                  <c:v>4462.6006976010094</c:v>
                </c:pt>
                <c:pt idx="1093">
                  <c:v>4456.5183444444447</c:v>
                </c:pt>
                <c:pt idx="1094">
                  <c:v>4453.5580633597883</c:v>
                </c:pt>
                <c:pt idx="1095">
                  <c:v>4450.1729203968252</c:v>
                </c:pt>
                <c:pt idx="1096">
                  <c:v>4449.1904055555551</c:v>
                </c:pt>
                <c:pt idx="1097">
                  <c:v>4447.8758946225307</c:v>
                </c:pt>
                <c:pt idx="1098">
                  <c:v>4445.0769178282826</c:v>
                </c:pt>
                <c:pt idx="1099">
                  <c:v>4431.5753333333323</c:v>
                </c:pt>
                <c:pt idx="1100">
                  <c:v>4426.6841433333329</c:v>
                </c:pt>
                <c:pt idx="1101">
                  <c:v>4425.2070627477078</c:v>
                </c:pt>
                <c:pt idx="1102">
                  <c:v>4417.9110999999994</c:v>
                </c:pt>
                <c:pt idx="1103">
                  <c:v>4417.5759224348067</c:v>
                </c:pt>
                <c:pt idx="1104">
                  <c:v>4416.2165642394475</c:v>
                </c:pt>
                <c:pt idx="1105">
                  <c:v>4414.8248866666663</c:v>
                </c:pt>
                <c:pt idx="1106">
                  <c:v>4410.8717831423419</c:v>
                </c:pt>
                <c:pt idx="1107">
                  <c:v>4403.3240102777772</c:v>
                </c:pt>
                <c:pt idx="1108">
                  <c:v>4395.941783512545</c:v>
                </c:pt>
                <c:pt idx="1109">
                  <c:v>4395.6523416666669</c:v>
                </c:pt>
                <c:pt idx="1110">
                  <c:v>4391.5987995833329</c:v>
                </c:pt>
                <c:pt idx="1111">
                  <c:v>4363.6958999999997</c:v>
                </c:pt>
                <c:pt idx="1112">
                  <c:v>4354.9860248842588</c:v>
                </c:pt>
                <c:pt idx="1113">
                  <c:v>4350.1751333333323</c:v>
                </c:pt>
                <c:pt idx="1114">
                  <c:v>4349.1385739115467</c:v>
                </c:pt>
                <c:pt idx="1115">
                  <c:v>4343.8411777777774</c:v>
                </c:pt>
                <c:pt idx="1116">
                  <c:v>4343.2563925517534</c:v>
                </c:pt>
                <c:pt idx="1117">
                  <c:v>4341.1903242319513</c:v>
                </c:pt>
                <c:pt idx="1118">
                  <c:v>4341.1461710955709</c:v>
                </c:pt>
                <c:pt idx="1119">
                  <c:v>4336.9772608020457</c:v>
                </c:pt>
                <c:pt idx="1120">
                  <c:v>4334.2244625742132</c:v>
                </c:pt>
                <c:pt idx="1121">
                  <c:v>4319.3748746567499</c:v>
                </c:pt>
                <c:pt idx="1122">
                  <c:v>4317.3141977026298</c:v>
                </c:pt>
                <c:pt idx="1123">
                  <c:v>4315.1268133333324</c:v>
                </c:pt>
                <c:pt idx="1124">
                  <c:v>4304.739190470963</c:v>
                </c:pt>
                <c:pt idx="1125">
                  <c:v>4301.7246999999998</c:v>
                </c:pt>
                <c:pt idx="1126">
                  <c:v>4299.9794162105254</c:v>
                </c:pt>
                <c:pt idx="1127">
                  <c:v>4298.5130224747472</c:v>
                </c:pt>
                <c:pt idx="1128">
                  <c:v>4298.3012852813845</c:v>
                </c:pt>
                <c:pt idx="1129">
                  <c:v>4289.015627040083</c:v>
                </c:pt>
                <c:pt idx="1130">
                  <c:v>4288.6615088888893</c:v>
                </c:pt>
                <c:pt idx="1131">
                  <c:v>4286.6554775569821</c:v>
                </c:pt>
                <c:pt idx="1132">
                  <c:v>4279.7744437373731</c:v>
                </c:pt>
                <c:pt idx="1133">
                  <c:v>4269.8331666666663</c:v>
                </c:pt>
                <c:pt idx="1134">
                  <c:v>4268.7494613636354</c:v>
                </c:pt>
                <c:pt idx="1135">
                  <c:v>4258.2228844949486</c:v>
                </c:pt>
                <c:pt idx="1136">
                  <c:v>4257.9731446428568</c:v>
                </c:pt>
                <c:pt idx="1137">
                  <c:v>4255.8186809523804</c:v>
                </c:pt>
                <c:pt idx="1138">
                  <c:v>4240.8087333333324</c:v>
                </c:pt>
                <c:pt idx="1139">
                  <c:v>4240.7427481481473</c:v>
                </c:pt>
                <c:pt idx="1140">
                  <c:v>4239.8069819444436</c:v>
                </c:pt>
                <c:pt idx="1141">
                  <c:v>4238.3526228758165</c:v>
                </c:pt>
                <c:pt idx="1142">
                  <c:v>4230.2185666666655</c:v>
                </c:pt>
                <c:pt idx="1143">
                  <c:v>4229.9920066666664</c:v>
                </c:pt>
                <c:pt idx="1144">
                  <c:v>4228.1031529432303</c:v>
                </c:pt>
                <c:pt idx="1145">
                  <c:v>4225.8122611111112</c:v>
                </c:pt>
                <c:pt idx="1146">
                  <c:v>4224.6057300106831</c:v>
                </c:pt>
                <c:pt idx="1147">
                  <c:v>4220.3305944444446</c:v>
                </c:pt>
                <c:pt idx="1148">
                  <c:v>4218.8588333333328</c:v>
                </c:pt>
                <c:pt idx="1149">
                  <c:v>4218.485846722222</c:v>
                </c:pt>
                <c:pt idx="1150">
                  <c:v>4217.4471333333322</c:v>
                </c:pt>
                <c:pt idx="1151">
                  <c:v>4216.2276282762641</c:v>
                </c:pt>
                <c:pt idx="1152">
                  <c:v>4212.8426136904754</c:v>
                </c:pt>
                <c:pt idx="1153">
                  <c:v>4211.8112664648961</c:v>
                </c:pt>
                <c:pt idx="1154">
                  <c:v>4206.3764245614029</c:v>
                </c:pt>
                <c:pt idx="1155">
                  <c:v>4201.4820119047617</c:v>
                </c:pt>
                <c:pt idx="1156">
                  <c:v>4198.6455438383837</c:v>
                </c:pt>
                <c:pt idx="1157">
                  <c:v>4190.7623498538005</c:v>
                </c:pt>
                <c:pt idx="1158">
                  <c:v>4189.4851872294594</c:v>
                </c:pt>
                <c:pt idx="1159">
                  <c:v>4182.3813021733285</c:v>
                </c:pt>
                <c:pt idx="1160">
                  <c:v>4180.8855982113819</c:v>
                </c:pt>
                <c:pt idx="1161">
                  <c:v>4177.3406023148136</c:v>
                </c:pt>
                <c:pt idx="1162">
                  <c:v>4175.8400833333335</c:v>
                </c:pt>
                <c:pt idx="1163">
                  <c:v>4175.7847174074077</c:v>
                </c:pt>
                <c:pt idx="1164">
                  <c:v>4175.2005772793627</c:v>
                </c:pt>
                <c:pt idx="1165">
                  <c:v>4172.7850870833327</c:v>
                </c:pt>
                <c:pt idx="1166">
                  <c:v>4172.4952891395151</c:v>
                </c:pt>
                <c:pt idx="1167">
                  <c:v>4168.1162794612783</c:v>
                </c:pt>
                <c:pt idx="1168">
                  <c:v>4161.0817222222222</c:v>
                </c:pt>
                <c:pt idx="1169">
                  <c:v>4151.8249629629627</c:v>
                </c:pt>
                <c:pt idx="1170">
                  <c:v>4149.7968999999994</c:v>
                </c:pt>
                <c:pt idx="1171">
                  <c:v>4147.3989596949887</c:v>
                </c:pt>
                <c:pt idx="1172">
                  <c:v>4145.8953350000002</c:v>
                </c:pt>
                <c:pt idx="1173">
                  <c:v>4139.7354349206344</c:v>
                </c:pt>
                <c:pt idx="1174">
                  <c:v>4136.3373255952383</c:v>
                </c:pt>
                <c:pt idx="1175">
                  <c:v>4135.9377917107586</c:v>
                </c:pt>
                <c:pt idx="1176">
                  <c:v>4135.542405555555</c:v>
                </c:pt>
                <c:pt idx="1177">
                  <c:v>4128.0830128571424</c:v>
                </c:pt>
                <c:pt idx="1178">
                  <c:v>4118.6642442857128</c:v>
                </c:pt>
                <c:pt idx="1179">
                  <c:v>4112.0950277777765</c:v>
                </c:pt>
                <c:pt idx="1180">
                  <c:v>4106.266371147186</c:v>
                </c:pt>
                <c:pt idx="1181">
                  <c:v>4105.1024166666657</c:v>
                </c:pt>
                <c:pt idx="1182">
                  <c:v>4099.2101111111115</c:v>
                </c:pt>
                <c:pt idx="1183">
                  <c:v>4091.6154999999999</c:v>
                </c:pt>
                <c:pt idx="1184">
                  <c:v>4088.1068934259251</c:v>
                </c:pt>
                <c:pt idx="1185">
                  <c:v>4086.0564278626603</c:v>
                </c:pt>
                <c:pt idx="1186">
                  <c:v>4084.3299875901871</c:v>
                </c:pt>
                <c:pt idx="1187">
                  <c:v>4076.9798633333335</c:v>
                </c:pt>
                <c:pt idx="1188">
                  <c:v>4074.4374666666658</c:v>
                </c:pt>
                <c:pt idx="1189">
                  <c:v>4073.8374222222214</c:v>
                </c:pt>
                <c:pt idx="1190">
                  <c:v>4073.1233885897832</c:v>
                </c:pt>
                <c:pt idx="1191">
                  <c:v>4072.6212813469642</c:v>
                </c:pt>
                <c:pt idx="1192">
                  <c:v>4070.158072222222</c:v>
                </c:pt>
                <c:pt idx="1193">
                  <c:v>4069.7427597577043</c:v>
                </c:pt>
                <c:pt idx="1194">
                  <c:v>4053.7821722222216</c:v>
                </c:pt>
                <c:pt idx="1195">
                  <c:v>4053.715729576465</c:v>
                </c:pt>
                <c:pt idx="1196">
                  <c:v>4052.2827947691185</c:v>
                </c:pt>
                <c:pt idx="1197">
                  <c:v>4049.2999556515497</c:v>
                </c:pt>
                <c:pt idx="1198">
                  <c:v>4040.6278338888883</c:v>
                </c:pt>
                <c:pt idx="1199">
                  <c:v>4039.7437559523801</c:v>
                </c:pt>
                <c:pt idx="1200">
                  <c:v>4039.6166452680641</c:v>
                </c:pt>
                <c:pt idx="1201">
                  <c:v>4036.1127933333323</c:v>
                </c:pt>
                <c:pt idx="1202">
                  <c:v>4028.2330266666663</c:v>
                </c:pt>
                <c:pt idx="1203">
                  <c:v>4028.2023249999997</c:v>
                </c:pt>
                <c:pt idx="1204">
                  <c:v>4025.5445890873011</c:v>
                </c:pt>
                <c:pt idx="1205">
                  <c:v>4000.6576499999996</c:v>
                </c:pt>
                <c:pt idx="1206">
                  <c:v>3991.6931889885418</c:v>
                </c:pt>
                <c:pt idx="1207">
                  <c:v>3989.6042611006683</c:v>
                </c:pt>
                <c:pt idx="1208">
                  <c:v>3986.8338619607839</c:v>
                </c:pt>
                <c:pt idx="1209">
                  <c:v>3980.589868518518</c:v>
                </c:pt>
                <c:pt idx="1210">
                  <c:v>3979.4911785654426</c:v>
                </c:pt>
                <c:pt idx="1211">
                  <c:v>3976.2238681955882</c:v>
                </c:pt>
                <c:pt idx="1212">
                  <c:v>3973.599283333333</c:v>
                </c:pt>
                <c:pt idx="1213">
                  <c:v>3963.1425277777776</c:v>
                </c:pt>
                <c:pt idx="1214">
                  <c:v>3958.4377480158728</c:v>
                </c:pt>
                <c:pt idx="1215">
                  <c:v>3954.4143652380949</c:v>
                </c:pt>
                <c:pt idx="1216">
                  <c:v>3952.4532150793652</c:v>
                </c:pt>
                <c:pt idx="1217">
                  <c:v>3951.2069066666663</c:v>
                </c:pt>
                <c:pt idx="1218">
                  <c:v>3950.7485999999994</c:v>
                </c:pt>
                <c:pt idx="1219">
                  <c:v>3946.9340830557026</c:v>
                </c:pt>
                <c:pt idx="1220">
                  <c:v>3940.1192777777774</c:v>
                </c:pt>
                <c:pt idx="1221">
                  <c:v>3937.5993642857138</c:v>
                </c:pt>
                <c:pt idx="1222">
                  <c:v>3935.2271768388096</c:v>
                </c:pt>
                <c:pt idx="1223">
                  <c:v>3934.2164691666662</c:v>
                </c:pt>
                <c:pt idx="1224">
                  <c:v>3934.1900444444441</c:v>
                </c:pt>
                <c:pt idx="1225">
                  <c:v>3932.8134705539692</c:v>
                </c:pt>
                <c:pt idx="1226">
                  <c:v>3929.5542277777772</c:v>
                </c:pt>
                <c:pt idx="1227">
                  <c:v>3926.6835787600635</c:v>
                </c:pt>
                <c:pt idx="1228">
                  <c:v>3926.1405885471067</c:v>
                </c:pt>
                <c:pt idx="1229">
                  <c:v>3925.6667297008539</c:v>
                </c:pt>
                <c:pt idx="1230">
                  <c:v>3925.4500666666663</c:v>
                </c:pt>
                <c:pt idx="1231">
                  <c:v>3917.6819083333326</c:v>
                </c:pt>
                <c:pt idx="1232">
                  <c:v>3917.3162588068176</c:v>
                </c:pt>
                <c:pt idx="1233">
                  <c:v>3916.480805555555</c:v>
                </c:pt>
                <c:pt idx="1234">
                  <c:v>3916.0052816666666</c:v>
                </c:pt>
                <c:pt idx="1235">
                  <c:v>3910.1217083333336</c:v>
                </c:pt>
                <c:pt idx="1236">
                  <c:v>3906.2980133333331</c:v>
                </c:pt>
                <c:pt idx="1237">
                  <c:v>3903.2333945004916</c:v>
                </c:pt>
                <c:pt idx="1238">
                  <c:v>3897.9962964480869</c:v>
                </c:pt>
                <c:pt idx="1239">
                  <c:v>3897.8641777777775</c:v>
                </c:pt>
                <c:pt idx="1240">
                  <c:v>3897.8278512469333</c:v>
                </c:pt>
                <c:pt idx="1241">
                  <c:v>3895.8938833333327</c:v>
                </c:pt>
                <c:pt idx="1242">
                  <c:v>3895.446961540616</c:v>
                </c:pt>
                <c:pt idx="1243">
                  <c:v>3893.7826833333329</c:v>
                </c:pt>
                <c:pt idx="1244">
                  <c:v>3893.4101999999998</c:v>
                </c:pt>
                <c:pt idx="1245">
                  <c:v>3892.7125477777772</c:v>
                </c:pt>
                <c:pt idx="1246">
                  <c:v>3889.2227013888892</c:v>
                </c:pt>
                <c:pt idx="1247">
                  <c:v>3884.6569257170995</c:v>
                </c:pt>
                <c:pt idx="1248">
                  <c:v>3884.1750083333332</c:v>
                </c:pt>
                <c:pt idx="1249">
                  <c:v>3879.4394741749479</c:v>
                </c:pt>
                <c:pt idx="1250">
                  <c:v>3876.6343466666658</c:v>
                </c:pt>
                <c:pt idx="1251">
                  <c:v>3873.1796333333327</c:v>
                </c:pt>
                <c:pt idx="1252">
                  <c:v>3870.3758534547146</c:v>
                </c:pt>
                <c:pt idx="1253">
                  <c:v>3869.0681555555552</c:v>
                </c:pt>
                <c:pt idx="1254">
                  <c:v>3853.315647685185</c:v>
                </c:pt>
                <c:pt idx="1255">
                  <c:v>3843.9869082854402</c:v>
                </c:pt>
                <c:pt idx="1256">
                  <c:v>3829.6310833333337</c:v>
                </c:pt>
                <c:pt idx="1257">
                  <c:v>3826.0156669787843</c:v>
                </c:pt>
                <c:pt idx="1258">
                  <c:v>3824.6721245406952</c:v>
                </c:pt>
                <c:pt idx="1259">
                  <c:v>3819.8619416666661</c:v>
                </c:pt>
                <c:pt idx="1260">
                  <c:v>3818.6843444444439</c:v>
                </c:pt>
                <c:pt idx="1261">
                  <c:v>3806.5342777777773</c:v>
                </c:pt>
                <c:pt idx="1262">
                  <c:v>3803.9095421449274</c:v>
                </c:pt>
                <c:pt idx="1263">
                  <c:v>3800.5574646616533</c:v>
                </c:pt>
                <c:pt idx="1264">
                  <c:v>3799.1360333333323</c:v>
                </c:pt>
                <c:pt idx="1265">
                  <c:v>3798.5270917582416</c:v>
                </c:pt>
                <c:pt idx="1266">
                  <c:v>3798.0598408314231</c:v>
                </c:pt>
                <c:pt idx="1267">
                  <c:v>3794.7987313725484</c:v>
                </c:pt>
                <c:pt idx="1268">
                  <c:v>3784.6460999999995</c:v>
                </c:pt>
                <c:pt idx="1269">
                  <c:v>3783.9589339762715</c:v>
                </c:pt>
                <c:pt idx="1270">
                  <c:v>3783.0659266666662</c:v>
                </c:pt>
                <c:pt idx="1271">
                  <c:v>3773.0242333333331</c:v>
                </c:pt>
                <c:pt idx="1272">
                  <c:v>3764.3558016666661</c:v>
                </c:pt>
                <c:pt idx="1273">
                  <c:v>3752.9370333333331</c:v>
                </c:pt>
                <c:pt idx="1274">
                  <c:v>3749.9208261437902</c:v>
                </c:pt>
                <c:pt idx="1275">
                  <c:v>3745.9747273504267</c:v>
                </c:pt>
                <c:pt idx="1276">
                  <c:v>3743.9842619047618</c:v>
                </c:pt>
                <c:pt idx="1277">
                  <c:v>3740.8141395149905</c:v>
                </c:pt>
                <c:pt idx="1278">
                  <c:v>3732.190947575757</c:v>
                </c:pt>
                <c:pt idx="1279">
                  <c:v>3726.3052666666663</c:v>
                </c:pt>
                <c:pt idx="1280">
                  <c:v>3718.2365833333329</c:v>
                </c:pt>
                <c:pt idx="1281">
                  <c:v>3717.1960336124398</c:v>
                </c:pt>
                <c:pt idx="1282">
                  <c:v>3709.1554666666657</c:v>
                </c:pt>
                <c:pt idx="1283">
                  <c:v>3708.0588833333327</c:v>
                </c:pt>
                <c:pt idx="1284">
                  <c:v>3699.3251863722039</c:v>
                </c:pt>
                <c:pt idx="1285">
                  <c:v>3697.0705574753579</c:v>
                </c:pt>
                <c:pt idx="1286">
                  <c:v>3684.3290166666652</c:v>
                </c:pt>
                <c:pt idx="1287">
                  <c:v>3682.6150801349286</c:v>
                </c:pt>
                <c:pt idx="1288">
                  <c:v>3680.5339866666668</c:v>
                </c:pt>
                <c:pt idx="1289">
                  <c:v>3676.7400604166664</c:v>
                </c:pt>
                <c:pt idx="1290">
                  <c:v>3668.65932000664</c:v>
                </c:pt>
                <c:pt idx="1291">
                  <c:v>3667.2947111111112</c:v>
                </c:pt>
                <c:pt idx="1292">
                  <c:v>3665.8045833333331</c:v>
                </c:pt>
                <c:pt idx="1293">
                  <c:v>3663.8335350760995</c:v>
                </c:pt>
                <c:pt idx="1294">
                  <c:v>3657.8490189922472</c:v>
                </c:pt>
                <c:pt idx="1295">
                  <c:v>3654.1543256218902</c:v>
                </c:pt>
                <c:pt idx="1296">
                  <c:v>3650.5238333333332</c:v>
                </c:pt>
                <c:pt idx="1297">
                  <c:v>3649.378821428571</c:v>
                </c:pt>
                <c:pt idx="1298">
                  <c:v>3648.1115333333332</c:v>
                </c:pt>
                <c:pt idx="1299">
                  <c:v>3644.3838183192825</c:v>
                </c:pt>
                <c:pt idx="1300">
                  <c:v>3643.535344444444</c:v>
                </c:pt>
                <c:pt idx="1301">
                  <c:v>3643.3802226515149</c:v>
                </c:pt>
                <c:pt idx="1302">
                  <c:v>3643.3375588227514</c:v>
                </c:pt>
                <c:pt idx="1303">
                  <c:v>3643.2552652777777</c:v>
                </c:pt>
                <c:pt idx="1304">
                  <c:v>3642.7834039985451</c:v>
                </c:pt>
                <c:pt idx="1305">
                  <c:v>3637.2929311111111</c:v>
                </c:pt>
                <c:pt idx="1306">
                  <c:v>3636.6602499999995</c:v>
                </c:pt>
                <c:pt idx="1307">
                  <c:v>3634.0790483645978</c:v>
                </c:pt>
                <c:pt idx="1308">
                  <c:v>3629.9261856449107</c:v>
                </c:pt>
                <c:pt idx="1309">
                  <c:v>3627.4602587301583</c:v>
                </c:pt>
                <c:pt idx="1310">
                  <c:v>3625.9083855555559</c:v>
                </c:pt>
                <c:pt idx="1311">
                  <c:v>3622.6765933333336</c:v>
                </c:pt>
                <c:pt idx="1312">
                  <c:v>3622.2814472222217</c:v>
                </c:pt>
                <c:pt idx="1313">
                  <c:v>3621.0789971165036</c:v>
                </c:pt>
                <c:pt idx="1314">
                  <c:v>3613.0036999999998</c:v>
                </c:pt>
                <c:pt idx="1315">
                  <c:v>3609.9742458333326</c:v>
                </c:pt>
                <c:pt idx="1316">
                  <c:v>3604.1085604497353</c:v>
                </c:pt>
                <c:pt idx="1317">
                  <c:v>3601.3135166666666</c:v>
                </c:pt>
                <c:pt idx="1318">
                  <c:v>3599.1941833333331</c:v>
                </c:pt>
                <c:pt idx="1319">
                  <c:v>3597.382234588235</c:v>
                </c:pt>
                <c:pt idx="1320">
                  <c:v>3593.7500555555548</c:v>
                </c:pt>
                <c:pt idx="1321">
                  <c:v>3592.8167076252721</c:v>
                </c:pt>
                <c:pt idx="1322">
                  <c:v>3577.2926327838818</c:v>
                </c:pt>
                <c:pt idx="1323">
                  <c:v>3575.5654219922667</c:v>
                </c:pt>
                <c:pt idx="1324">
                  <c:v>3574.5971584293388</c:v>
                </c:pt>
                <c:pt idx="1325">
                  <c:v>3571.2903790404034</c:v>
                </c:pt>
                <c:pt idx="1326">
                  <c:v>3564.4206179487173</c:v>
                </c:pt>
                <c:pt idx="1327">
                  <c:v>3561.5297666666665</c:v>
                </c:pt>
                <c:pt idx="1328">
                  <c:v>3554.9954200483094</c:v>
                </c:pt>
                <c:pt idx="1329">
                  <c:v>3545.2712222222217</c:v>
                </c:pt>
                <c:pt idx="1330">
                  <c:v>3545.0319625614034</c:v>
                </c:pt>
                <c:pt idx="1331">
                  <c:v>3544.9987666666661</c:v>
                </c:pt>
                <c:pt idx="1332">
                  <c:v>3541.4296290909083</c:v>
                </c:pt>
                <c:pt idx="1333">
                  <c:v>3539.5999337092726</c:v>
                </c:pt>
                <c:pt idx="1334">
                  <c:v>3537.2061866666663</c:v>
                </c:pt>
                <c:pt idx="1335">
                  <c:v>3527.7998179655006</c:v>
                </c:pt>
                <c:pt idx="1336">
                  <c:v>3525.4435008665096</c:v>
                </c:pt>
                <c:pt idx="1337">
                  <c:v>3523.3706137021313</c:v>
                </c:pt>
                <c:pt idx="1338">
                  <c:v>3518.9290791666663</c:v>
                </c:pt>
                <c:pt idx="1339">
                  <c:v>3518.1982222222227</c:v>
                </c:pt>
                <c:pt idx="1340">
                  <c:v>3510.6390856024977</c:v>
                </c:pt>
                <c:pt idx="1341">
                  <c:v>3510.3485862433859</c:v>
                </c:pt>
                <c:pt idx="1342">
                  <c:v>3507.7999389909942</c:v>
                </c:pt>
                <c:pt idx="1343">
                  <c:v>3501.8114952603078</c:v>
                </c:pt>
                <c:pt idx="1344">
                  <c:v>3499.9329577777776</c:v>
                </c:pt>
                <c:pt idx="1345">
                  <c:v>3496.9547499999994</c:v>
                </c:pt>
                <c:pt idx="1346">
                  <c:v>3496.5426616666664</c:v>
                </c:pt>
                <c:pt idx="1347">
                  <c:v>3495.8291366666672</c:v>
                </c:pt>
                <c:pt idx="1348">
                  <c:v>3494.4650933333337</c:v>
                </c:pt>
                <c:pt idx="1349">
                  <c:v>3494.0846621808141</c:v>
                </c:pt>
                <c:pt idx="1350">
                  <c:v>3492.0555131481483</c:v>
                </c:pt>
                <c:pt idx="1351">
                  <c:v>3488.9105644444439</c:v>
                </c:pt>
                <c:pt idx="1352">
                  <c:v>3484.4451999999997</c:v>
                </c:pt>
                <c:pt idx="1353">
                  <c:v>3483.7574722222216</c:v>
                </c:pt>
                <c:pt idx="1354">
                  <c:v>3476.7220891984857</c:v>
                </c:pt>
                <c:pt idx="1355">
                  <c:v>3466.6338128185325</c:v>
                </c:pt>
                <c:pt idx="1356">
                  <c:v>3466.5395057575747</c:v>
                </c:pt>
                <c:pt idx="1357">
                  <c:v>3466.0042551724132</c:v>
                </c:pt>
                <c:pt idx="1358">
                  <c:v>3457.8483583333327</c:v>
                </c:pt>
                <c:pt idx="1359">
                  <c:v>3457.579634161681</c:v>
                </c:pt>
                <c:pt idx="1360">
                  <c:v>3454.5847798034688</c:v>
                </c:pt>
                <c:pt idx="1361">
                  <c:v>3448.2474944444443</c:v>
                </c:pt>
                <c:pt idx="1362">
                  <c:v>3447.2523302344539</c:v>
                </c:pt>
                <c:pt idx="1363">
                  <c:v>3445.3614794651476</c:v>
                </c:pt>
                <c:pt idx="1364">
                  <c:v>3444.8279444444438</c:v>
                </c:pt>
                <c:pt idx="1365">
                  <c:v>3441.7769666666663</c:v>
                </c:pt>
                <c:pt idx="1366">
                  <c:v>3437.9890455555555</c:v>
                </c:pt>
                <c:pt idx="1367">
                  <c:v>3437.5912250000001</c:v>
                </c:pt>
                <c:pt idx="1368">
                  <c:v>3433.8267666666666</c:v>
                </c:pt>
                <c:pt idx="1369">
                  <c:v>3431.5663831222669</c:v>
                </c:pt>
                <c:pt idx="1370">
                  <c:v>3429.7974734427607</c:v>
                </c:pt>
                <c:pt idx="1371">
                  <c:v>3429.4024666666664</c:v>
                </c:pt>
                <c:pt idx="1372">
                  <c:v>3427.0768849999999</c:v>
                </c:pt>
                <c:pt idx="1373">
                  <c:v>3415.0355333333332</c:v>
                </c:pt>
                <c:pt idx="1374">
                  <c:v>3403.5626033333333</c:v>
                </c:pt>
                <c:pt idx="1375">
                  <c:v>3395.5863522222221</c:v>
                </c:pt>
                <c:pt idx="1376">
                  <c:v>3392.0201799999995</c:v>
                </c:pt>
                <c:pt idx="1377">
                  <c:v>3387.1638444444438</c:v>
                </c:pt>
                <c:pt idx="1378">
                  <c:v>3386.1997111111109</c:v>
                </c:pt>
                <c:pt idx="1379">
                  <c:v>3381.7488956410257</c:v>
                </c:pt>
                <c:pt idx="1380">
                  <c:v>3378.3102999999996</c:v>
                </c:pt>
                <c:pt idx="1381">
                  <c:v>3377.5682891774882</c:v>
                </c:pt>
                <c:pt idx="1382">
                  <c:v>3374.6472374999998</c:v>
                </c:pt>
                <c:pt idx="1383">
                  <c:v>3374.5934833333326</c:v>
                </c:pt>
                <c:pt idx="1384">
                  <c:v>3371.5531635574225</c:v>
                </c:pt>
                <c:pt idx="1385">
                  <c:v>3369.2234027777777</c:v>
                </c:pt>
                <c:pt idx="1386">
                  <c:v>3368.1722444444445</c:v>
                </c:pt>
                <c:pt idx="1387">
                  <c:v>3367.5123875904633</c:v>
                </c:pt>
                <c:pt idx="1388">
                  <c:v>3367.113398069288</c:v>
                </c:pt>
                <c:pt idx="1389">
                  <c:v>3363.0083824675326</c:v>
                </c:pt>
                <c:pt idx="1390">
                  <c:v>3360.5180197365517</c:v>
                </c:pt>
                <c:pt idx="1391">
                  <c:v>3354.358416666666</c:v>
                </c:pt>
                <c:pt idx="1392">
                  <c:v>3353.8436333333325</c:v>
                </c:pt>
                <c:pt idx="1393">
                  <c:v>3347.7591277777769</c:v>
                </c:pt>
                <c:pt idx="1394">
                  <c:v>3343.3097798174044</c:v>
                </c:pt>
                <c:pt idx="1395">
                  <c:v>3339.6676409743591</c:v>
                </c:pt>
                <c:pt idx="1396">
                  <c:v>3338.2798444444438</c:v>
                </c:pt>
                <c:pt idx="1397">
                  <c:v>3337.7907516666673</c:v>
                </c:pt>
                <c:pt idx="1398">
                  <c:v>3336.8880750000003</c:v>
                </c:pt>
                <c:pt idx="1399">
                  <c:v>3331.2266833333329</c:v>
                </c:pt>
                <c:pt idx="1400">
                  <c:v>3329.2244562890178</c:v>
                </c:pt>
                <c:pt idx="1401">
                  <c:v>3325.0239301058195</c:v>
                </c:pt>
                <c:pt idx="1402">
                  <c:v>3314.125373148147</c:v>
                </c:pt>
                <c:pt idx="1403">
                  <c:v>3308.4189416666668</c:v>
                </c:pt>
                <c:pt idx="1404">
                  <c:v>3302.997152339181</c:v>
                </c:pt>
                <c:pt idx="1405">
                  <c:v>3298.38996</c:v>
                </c:pt>
                <c:pt idx="1406">
                  <c:v>3293.1201666666661</c:v>
                </c:pt>
                <c:pt idx="1407">
                  <c:v>3292.5841690359471</c:v>
                </c:pt>
                <c:pt idx="1408">
                  <c:v>3283.7870990287824</c:v>
                </c:pt>
                <c:pt idx="1409">
                  <c:v>3283.5668432466514</c:v>
                </c:pt>
                <c:pt idx="1410">
                  <c:v>3269.2619</c:v>
                </c:pt>
                <c:pt idx="1411">
                  <c:v>3267.6026066666659</c:v>
                </c:pt>
                <c:pt idx="1412">
                  <c:v>3263.8723186108127</c:v>
                </c:pt>
                <c:pt idx="1413">
                  <c:v>3258.2164919934635</c:v>
                </c:pt>
                <c:pt idx="1414">
                  <c:v>3257.8325799999998</c:v>
                </c:pt>
                <c:pt idx="1415">
                  <c:v>3245.4089389101755</c:v>
                </c:pt>
                <c:pt idx="1416">
                  <c:v>3244.9550431644111</c:v>
                </c:pt>
                <c:pt idx="1417">
                  <c:v>3244.8570722222216</c:v>
                </c:pt>
                <c:pt idx="1418">
                  <c:v>3244.6174733333332</c:v>
                </c:pt>
                <c:pt idx="1419">
                  <c:v>3242.3224211538459</c:v>
                </c:pt>
                <c:pt idx="1420">
                  <c:v>3237.9373886904759</c:v>
                </c:pt>
                <c:pt idx="1421">
                  <c:v>3225.6526888720286</c:v>
                </c:pt>
                <c:pt idx="1422">
                  <c:v>3223.6147676190471</c:v>
                </c:pt>
                <c:pt idx="1423">
                  <c:v>3221.3124433333323</c:v>
                </c:pt>
                <c:pt idx="1424">
                  <c:v>3220.2877234970388</c:v>
                </c:pt>
                <c:pt idx="1425">
                  <c:v>3217.2740199999994</c:v>
                </c:pt>
                <c:pt idx="1426">
                  <c:v>3216.3287166666655</c:v>
                </c:pt>
                <c:pt idx="1427">
                  <c:v>3215.1284630268196</c:v>
                </c:pt>
                <c:pt idx="1428">
                  <c:v>3203.8752304699651</c:v>
                </c:pt>
                <c:pt idx="1429">
                  <c:v>3200.5992064192055</c:v>
                </c:pt>
                <c:pt idx="1430">
                  <c:v>3198.1538861111108</c:v>
                </c:pt>
                <c:pt idx="1431">
                  <c:v>3197.8423333333326</c:v>
                </c:pt>
                <c:pt idx="1432">
                  <c:v>3195.5919604575161</c:v>
                </c:pt>
                <c:pt idx="1433">
                  <c:v>3187.7839333333336</c:v>
                </c:pt>
                <c:pt idx="1434">
                  <c:v>3181.8875015873004</c:v>
                </c:pt>
                <c:pt idx="1435">
                  <c:v>3174.8203333333331</c:v>
                </c:pt>
                <c:pt idx="1436">
                  <c:v>3173.4738264285711</c:v>
                </c:pt>
                <c:pt idx="1437">
                  <c:v>3165.3918554699117</c:v>
                </c:pt>
                <c:pt idx="1438">
                  <c:v>3163.5330144444438</c:v>
                </c:pt>
                <c:pt idx="1439">
                  <c:v>3162.4660494949494</c:v>
                </c:pt>
                <c:pt idx="1440">
                  <c:v>3161.8897666666658</c:v>
                </c:pt>
                <c:pt idx="1441">
                  <c:v>3160.0483968975132</c:v>
                </c:pt>
                <c:pt idx="1442">
                  <c:v>3153.8602499999993</c:v>
                </c:pt>
                <c:pt idx="1443">
                  <c:v>3151.0201620020075</c:v>
                </c:pt>
                <c:pt idx="1444">
                  <c:v>3149.695719444444</c:v>
                </c:pt>
                <c:pt idx="1445">
                  <c:v>3145.9796900916613</c:v>
                </c:pt>
                <c:pt idx="1446">
                  <c:v>3145.1912983333332</c:v>
                </c:pt>
                <c:pt idx="1447">
                  <c:v>3141.0489206629809</c:v>
                </c:pt>
                <c:pt idx="1448">
                  <c:v>3137.6126403985504</c:v>
                </c:pt>
                <c:pt idx="1449">
                  <c:v>3134.9914816436249</c:v>
                </c:pt>
                <c:pt idx="1450">
                  <c:v>3132.7148595238091</c:v>
                </c:pt>
                <c:pt idx="1451">
                  <c:v>3129.3280555555552</c:v>
                </c:pt>
                <c:pt idx="1452">
                  <c:v>3122.3710277777773</c:v>
                </c:pt>
                <c:pt idx="1453">
                  <c:v>3121.9454188888881</c:v>
                </c:pt>
                <c:pt idx="1454">
                  <c:v>3108.6440333333326</c:v>
                </c:pt>
                <c:pt idx="1455">
                  <c:v>3101.0752500721496</c:v>
                </c:pt>
                <c:pt idx="1456">
                  <c:v>3097.9976844444445</c:v>
                </c:pt>
                <c:pt idx="1457">
                  <c:v>3089.6886281746033</c:v>
                </c:pt>
                <c:pt idx="1458">
                  <c:v>3087.0742453639846</c:v>
                </c:pt>
                <c:pt idx="1459">
                  <c:v>3081.0462611111107</c:v>
                </c:pt>
                <c:pt idx="1460">
                  <c:v>3080.764319322077</c:v>
                </c:pt>
                <c:pt idx="1461">
                  <c:v>3080.7641000000003</c:v>
                </c:pt>
                <c:pt idx="1462">
                  <c:v>3074.1382666666664</c:v>
                </c:pt>
                <c:pt idx="1463">
                  <c:v>3067.2522666666659</c:v>
                </c:pt>
                <c:pt idx="1464">
                  <c:v>3066.8226666666669</c:v>
                </c:pt>
                <c:pt idx="1465">
                  <c:v>3064.1706984126981</c:v>
                </c:pt>
                <c:pt idx="1466">
                  <c:v>3056.4214826549069</c:v>
                </c:pt>
                <c:pt idx="1467">
                  <c:v>3055.4262259649117</c:v>
                </c:pt>
                <c:pt idx="1468">
                  <c:v>3049.7792142424241</c:v>
                </c:pt>
                <c:pt idx="1469">
                  <c:v>3048.5625973484844</c:v>
                </c:pt>
                <c:pt idx="1470">
                  <c:v>3045.8847333333329</c:v>
                </c:pt>
                <c:pt idx="1471">
                  <c:v>3045.2263990924275</c:v>
                </c:pt>
                <c:pt idx="1472">
                  <c:v>3044.6050783333326</c:v>
                </c:pt>
                <c:pt idx="1473">
                  <c:v>3039.0961274923102</c:v>
                </c:pt>
                <c:pt idx="1474">
                  <c:v>3035.0376999999994</c:v>
                </c:pt>
                <c:pt idx="1475">
                  <c:v>3031.0943059523802</c:v>
                </c:pt>
                <c:pt idx="1476">
                  <c:v>3029.2403801587297</c:v>
                </c:pt>
                <c:pt idx="1477">
                  <c:v>3028.8733595238095</c:v>
                </c:pt>
                <c:pt idx="1478">
                  <c:v>3027.7687552136754</c:v>
                </c:pt>
                <c:pt idx="1479">
                  <c:v>3022.0195152380948</c:v>
                </c:pt>
                <c:pt idx="1480">
                  <c:v>3021.5774999999999</c:v>
                </c:pt>
                <c:pt idx="1481">
                  <c:v>3012.5979999999995</c:v>
                </c:pt>
                <c:pt idx="1482">
                  <c:v>3011.3542888888892</c:v>
                </c:pt>
                <c:pt idx="1483">
                  <c:v>3010.6172029914528</c:v>
                </c:pt>
                <c:pt idx="1484">
                  <c:v>3005.5473413812306</c:v>
                </c:pt>
                <c:pt idx="1485">
                  <c:v>3004.6415416666664</c:v>
                </c:pt>
                <c:pt idx="1486">
                  <c:v>3001.1009773386236</c:v>
                </c:pt>
                <c:pt idx="1487">
                  <c:v>2999.6282444444441</c:v>
                </c:pt>
                <c:pt idx="1488">
                  <c:v>2995.4450938888881</c:v>
                </c:pt>
                <c:pt idx="1489">
                  <c:v>2995.0665979591831</c:v>
                </c:pt>
                <c:pt idx="1490">
                  <c:v>2981.6079604700849</c:v>
                </c:pt>
                <c:pt idx="1491">
                  <c:v>2979.4427046553769</c:v>
                </c:pt>
                <c:pt idx="1492">
                  <c:v>2977.532733333333</c:v>
                </c:pt>
                <c:pt idx="1493">
                  <c:v>2977.2590833333329</c:v>
                </c:pt>
                <c:pt idx="1494">
                  <c:v>2975.9641270971911</c:v>
                </c:pt>
                <c:pt idx="1495">
                  <c:v>2970.4801925252523</c:v>
                </c:pt>
                <c:pt idx="1496">
                  <c:v>2969.5379166666662</c:v>
                </c:pt>
                <c:pt idx="1497">
                  <c:v>2968.3690101984125</c:v>
                </c:pt>
                <c:pt idx="1498">
                  <c:v>2961.5509016666661</c:v>
                </c:pt>
                <c:pt idx="1499">
                  <c:v>2956.6233790461151</c:v>
                </c:pt>
                <c:pt idx="1500">
                  <c:v>2954.4213666666669</c:v>
                </c:pt>
                <c:pt idx="1501">
                  <c:v>2951.789656296296</c:v>
                </c:pt>
                <c:pt idx="1502">
                  <c:v>2950.0195708890847</c:v>
                </c:pt>
                <c:pt idx="1503">
                  <c:v>2946.7335311111106</c:v>
                </c:pt>
                <c:pt idx="1504">
                  <c:v>2942.1422111111115</c:v>
                </c:pt>
                <c:pt idx="1505">
                  <c:v>2940.9562628431372</c:v>
                </c:pt>
                <c:pt idx="1506">
                  <c:v>2939.4438937548234</c:v>
                </c:pt>
                <c:pt idx="1507">
                  <c:v>2939.4161266666665</c:v>
                </c:pt>
                <c:pt idx="1508">
                  <c:v>2937.4938972222221</c:v>
                </c:pt>
                <c:pt idx="1509">
                  <c:v>2936.4443166666665</c:v>
                </c:pt>
                <c:pt idx="1510">
                  <c:v>2935.7563833333329</c:v>
                </c:pt>
                <c:pt idx="1511">
                  <c:v>2935.0784505070992</c:v>
                </c:pt>
                <c:pt idx="1512">
                  <c:v>2917.9214603121509</c:v>
                </c:pt>
                <c:pt idx="1513">
                  <c:v>2916.1136999999994</c:v>
                </c:pt>
                <c:pt idx="1514">
                  <c:v>2913.888428253968</c:v>
                </c:pt>
                <c:pt idx="1515">
                  <c:v>2910.9456908684538</c:v>
                </c:pt>
                <c:pt idx="1516">
                  <c:v>2908.0954499999993</c:v>
                </c:pt>
                <c:pt idx="1517">
                  <c:v>2905.6095793837535</c:v>
                </c:pt>
                <c:pt idx="1518">
                  <c:v>2899.4350417137625</c:v>
                </c:pt>
                <c:pt idx="1519">
                  <c:v>2897.2381318840576</c:v>
                </c:pt>
                <c:pt idx="1520">
                  <c:v>2895.3128800930031</c:v>
                </c:pt>
                <c:pt idx="1521">
                  <c:v>2894.2651933333327</c:v>
                </c:pt>
                <c:pt idx="1522">
                  <c:v>2893.0623333333328</c:v>
                </c:pt>
                <c:pt idx="1523">
                  <c:v>2892.2401249999998</c:v>
                </c:pt>
                <c:pt idx="1524">
                  <c:v>2888.1951388888883</c:v>
                </c:pt>
                <c:pt idx="1525">
                  <c:v>2887.0119329956419</c:v>
                </c:pt>
                <c:pt idx="1526">
                  <c:v>2885.5496095238086</c:v>
                </c:pt>
                <c:pt idx="1527">
                  <c:v>2883.7156999999993</c:v>
                </c:pt>
                <c:pt idx="1528">
                  <c:v>2879.7917092793</c:v>
                </c:pt>
                <c:pt idx="1529">
                  <c:v>2879.4898212121211</c:v>
                </c:pt>
                <c:pt idx="1530">
                  <c:v>2876.5727585869395</c:v>
                </c:pt>
                <c:pt idx="1531">
                  <c:v>2871.4747493412383</c:v>
                </c:pt>
                <c:pt idx="1532">
                  <c:v>2866.1714166666661</c:v>
                </c:pt>
                <c:pt idx="1533">
                  <c:v>2863.8650105555553</c:v>
                </c:pt>
                <c:pt idx="1534">
                  <c:v>2854.8836689932468</c:v>
                </c:pt>
                <c:pt idx="1535">
                  <c:v>2851.4043666666662</c:v>
                </c:pt>
                <c:pt idx="1536">
                  <c:v>2846.5440702697665</c:v>
                </c:pt>
                <c:pt idx="1537">
                  <c:v>2846.4873926345576</c:v>
                </c:pt>
                <c:pt idx="1538">
                  <c:v>2840.8871166666663</c:v>
                </c:pt>
                <c:pt idx="1539">
                  <c:v>2838.8957333333328</c:v>
                </c:pt>
                <c:pt idx="1540">
                  <c:v>2835.087</c:v>
                </c:pt>
                <c:pt idx="1541">
                  <c:v>2831.5544952380951</c:v>
                </c:pt>
                <c:pt idx="1542">
                  <c:v>2830.9615809523807</c:v>
                </c:pt>
                <c:pt idx="1543">
                  <c:v>2824.8734216607936</c:v>
                </c:pt>
                <c:pt idx="1544">
                  <c:v>2824.1248846364128</c:v>
                </c:pt>
                <c:pt idx="1545">
                  <c:v>2821.6189694250188</c:v>
                </c:pt>
                <c:pt idx="1546">
                  <c:v>2818.733216666667</c:v>
                </c:pt>
                <c:pt idx="1547">
                  <c:v>2815.8555418456949</c:v>
                </c:pt>
                <c:pt idx="1548">
                  <c:v>2811.0186694444442</c:v>
                </c:pt>
                <c:pt idx="1549">
                  <c:v>2807.5793480392149</c:v>
                </c:pt>
                <c:pt idx="1550">
                  <c:v>2806.6278676097882</c:v>
                </c:pt>
                <c:pt idx="1551">
                  <c:v>2806.4818333333333</c:v>
                </c:pt>
                <c:pt idx="1552">
                  <c:v>2797.8886072222217</c:v>
                </c:pt>
                <c:pt idx="1553">
                  <c:v>2795.5412277753971</c:v>
                </c:pt>
                <c:pt idx="1554">
                  <c:v>2793.6939333333326</c:v>
                </c:pt>
                <c:pt idx="1555">
                  <c:v>2790.2235693602688</c:v>
                </c:pt>
                <c:pt idx="1556">
                  <c:v>2789.9320666666663</c:v>
                </c:pt>
                <c:pt idx="1557">
                  <c:v>2787.7004254901963</c:v>
                </c:pt>
                <c:pt idx="1558">
                  <c:v>2785.296373596846</c:v>
                </c:pt>
                <c:pt idx="1559">
                  <c:v>2784.259912424242</c:v>
                </c:pt>
                <c:pt idx="1560">
                  <c:v>2783.8474025641021</c:v>
                </c:pt>
                <c:pt idx="1561">
                  <c:v>2780.7536251515144</c:v>
                </c:pt>
                <c:pt idx="1562">
                  <c:v>2780.3000936904759</c:v>
                </c:pt>
                <c:pt idx="1563">
                  <c:v>2779.8247316666661</c:v>
                </c:pt>
                <c:pt idx="1564">
                  <c:v>2779.7841809617912</c:v>
                </c:pt>
                <c:pt idx="1565">
                  <c:v>2776.2287200000005</c:v>
                </c:pt>
                <c:pt idx="1566">
                  <c:v>2774.6328479487179</c:v>
                </c:pt>
                <c:pt idx="1567">
                  <c:v>2772.1836267470535</c:v>
                </c:pt>
                <c:pt idx="1568">
                  <c:v>2771.4354773148148</c:v>
                </c:pt>
                <c:pt idx="1569">
                  <c:v>2766.3046493589741</c:v>
                </c:pt>
                <c:pt idx="1570">
                  <c:v>2764.0015703962704</c:v>
                </c:pt>
                <c:pt idx="1571">
                  <c:v>2763.4158830012238</c:v>
                </c:pt>
                <c:pt idx="1572">
                  <c:v>2761.7582719576717</c:v>
                </c:pt>
                <c:pt idx="1573">
                  <c:v>2761.2648765136873</c:v>
                </c:pt>
                <c:pt idx="1574">
                  <c:v>2760.6336244755244</c:v>
                </c:pt>
                <c:pt idx="1575">
                  <c:v>2760.1669888888882</c:v>
                </c:pt>
                <c:pt idx="1576">
                  <c:v>2758.5897499999996</c:v>
                </c:pt>
                <c:pt idx="1577">
                  <c:v>2758.4329166666662</c:v>
                </c:pt>
                <c:pt idx="1578">
                  <c:v>2755.2027180555556</c:v>
                </c:pt>
                <c:pt idx="1579">
                  <c:v>2753.1057333333333</c:v>
                </c:pt>
                <c:pt idx="1580">
                  <c:v>2751.7745764123042</c:v>
                </c:pt>
                <c:pt idx="1581">
                  <c:v>2751.7389388888892</c:v>
                </c:pt>
                <c:pt idx="1582">
                  <c:v>2751.4725999999996</c:v>
                </c:pt>
                <c:pt idx="1583">
                  <c:v>2749.1188146464647</c:v>
                </c:pt>
                <c:pt idx="1584">
                  <c:v>2744.7549037575404</c:v>
                </c:pt>
                <c:pt idx="1585">
                  <c:v>2743.4019376190477</c:v>
                </c:pt>
                <c:pt idx="1586">
                  <c:v>2735.9050264634147</c:v>
                </c:pt>
                <c:pt idx="1587">
                  <c:v>2735.0658342592592</c:v>
                </c:pt>
                <c:pt idx="1588">
                  <c:v>2721.7504533333326</c:v>
                </c:pt>
                <c:pt idx="1589">
                  <c:v>2721.3430066666665</c:v>
                </c:pt>
                <c:pt idx="1590">
                  <c:v>2717.3315694444441</c:v>
                </c:pt>
                <c:pt idx="1591">
                  <c:v>2711.2562999999996</c:v>
                </c:pt>
                <c:pt idx="1592">
                  <c:v>2709.4915911904754</c:v>
                </c:pt>
                <c:pt idx="1593">
                  <c:v>2708.0519666666664</c:v>
                </c:pt>
                <c:pt idx="1594">
                  <c:v>2707.1056325532491</c:v>
                </c:pt>
                <c:pt idx="1595">
                  <c:v>2703.0171337569718</c:v>
                </c:pt>
                <c:pt idx="1596">
                  <c:v>2702.6803016666668</c:v>
                </c:pt>
                <c:pt idx="1597">
                  <c:v>2697.9705633333328</c:v>
                </c:pt>
                <c:pt idx="1598">
                  <c:v>2696.4186447619045</c:v>
                </c:pt>
                <c:pt idx="1599">
                  <c:v>2696.0595432073774</c:v>
                </c:pt>
                <c:pt idx="1600">
                  <c:v>2694.160332142857</c:v>
                </c:pt>
                <c:pt idx="1601">
                  <c:v>2693.0300763202426</c:v>
                </c:pt>
                <c:pt idx="1602">
                  <c:v>2690.5149706535944</c:v>
                </c:pt>
                <c:pt idx="1603">
                  <c:v>2687.774841681608</c:v>
                </c:pt>
                <c:pt idx="1604">
                  <c:v>2683.3874333333329</c:v>
                </c:pt>
                <c:pt idx="1605">
                  <c:v>2670.6647844502691</c:v>
                </c:pt>
                <c:pt idx="1606">
                  <c:v>2669.078318055555</c:v>
                </c:pt>
                <c:pt idx="1607">
                  <c:v>2667.0149454545449</c:v>
                </c:pt>
                <c:pt idx="1608">
                  <c:v>2665.3142444444443</c:v>
                </c:pt>
                <c:pt idx="1609">
                  <c:v>2663.7716555555548</c:v>
                </c:pt>
                <c:pt idx="1610">
                  <c:v>2662.8059142857142</c:v>
                </c:pt>
                <c:pt idx="1611">
                  <c:v>2659.3297328571425</c:v>
                </c:pt>
                <c:pt idx="1612">
                  <c:v>2658.9410683760684</c:v>
                </c:pt>
                <c:pt idx="1613">
                  <c:v>2658.7360666666664</c:v>
                </c:pt>
                <c:pt idx="1614">
                  <c:v>2657.434198148148</c:v>
                </c:pt>
                <c:pt idx="1615">
                  <c:v>2656.469576178451</c:v>
                </c:pt>
                <c:pt idx="1616">
                  <c:v>2654.295819291819</c:v>
                </c:pt>
                <c:pt idx="1617">
                  <c:v>2649.915833333333</c:v>
                </c:pt>
                <c:pt idx="1618">
                  <c:v>2644.9635794871788</c:v>
                </c:pt>
                <c:pt idx="1619">
                  <c:v>2640.3336221693116</c:v>
                </c:pt>
                <c:pt idx="1620">
                  <c:v>2638.7483722222219</c:v>
                </c:pt>
                <c:pt idx="1621">
                  <c:v>2636.524286111111</c:v>
                </c:pt>
                <c:pt idx="1622">
                  <c:v>2635.754666410256</c:v>
                </c:pt>
                <c:pt idx="1623">
                  <c:v>2629.1569226190477</c:v>
                </c:pt>
                <c:pt idx="1624">
                  <c:v>2626.6191166666663</c:v>
                </c:pt>
                <c:pt idx="1625">
                  <c:v>2624.1472666666664</c:v>
                </c:pt>
                <c:pt idx="1626">
                  <c:v>2622.2544933333324</c:v>
                </c:pt>
                <c:pt idx="1627">
                  <c:v>2621.5325833333332</c:v>
                </c:pt>
                <c:pt idx="1628">
                  <c:v>2617.1978761904761</c:v>
                </c:pt>
                <c:pt idx="1629">
                  <c:v>2616.4948183333331</c:v>
                </c:pt>
                <c:pt idx="1630">
                  <c:v>2614.8733499999994</c:v>
                </c:pt>
                <c:pt idx="1631">
                  <c:v>2605.2418074538095</c:v>
                </c:pt>
                <c:pt idx="1632">
                  <c:v>2604.493529056007</c:v>
                </c:pt>
                <c:pt idx="1633">
                  <c:v>2602.9118257499999</c:v>
                </c:pt>
                <c:pt idx="1634">
                  <c:v>2601.9206512359092</c:v>
                </c:pt>
                <c:pt idx="1635">
                  <c:v>2595.8721714285712</c:v>
                </c:pt>
                <c:pt idx="1636">
                  <c:v>2595.6177866666662</c:v>
                </c:pt>
                <c:pt idx="1637">
                  <c:v>2594.5567240740743</c:v>
                </c:pt>
                <c:pt idx="1638">
                  <c:v>2585.3175666666666</c:v>
                </c:pt>
                <c:pt idx="1639">
                  <c:v>2583.0559913580241</c:v>
                </c:pt>
                <c:pt idx="1640">
                  <c:v>2581.8342374771405</c:v>
                </c:pt>
                <c:pt idx="1641">
                  <c:v>2578.1804707785072</c:v>
                </c:pt>
                <c:pt idx="1642">
                  <c:v>2571.7588704803647</c:v>
                </c:pt>
                <c:pt idx="1643">
                  <c:v>2571.6445333333336</c:v>
                </c:pt>
                <c:pt idx="1644">
                  <c:v>2570.7392125757574</c:v>
                </c:pt>
                <c:pt idx="1645">
                  <c:v>2569.5118140211639</c:v>
                </c:pt>
                <c:pt idx="1646">
                  <c:v>2569.2471222222221</c:v>
                </c:pt>
                <c:pt idx="1647">
                  <c:v>2569.0147541666665</c:v>
                </c:pt>
                <c:pt idx="1648">
                  <c:v>2568.8240666666666</c:v>
                </c:pt>
                <c:pt idx="1649">
                  <c:v>2565.3368416666667</c:v>
                </c:pt>
                <c:pt idx="1650">
                  <c:v>2562.9301527777775</c:v>
                </c:pt>
                <c:pt idx="1651">
                  <c:v>2559.8650666666658</c:v>
                </c:pt>
                <c:pt idx="1652">
                  <c:v>2559.566429563492</c:v>
                </c:pt>
                <c:pt idx="1653">
                  <c:v>2559.4752333333331</c:v>
                </c:pt>
                <c:pt idx="1654">
                  <c:v>2558.8725155555553</c:v>
                </c:pt>
                <c:pt idx="1655">
                  <c:v>2537.7340517460316</c:v>
                </c:pt>
                <c:pt idx="1656">
                  <c:v>2534.7849000000001</c:v>
                </c:pt>
                <c:pt idx="1657">
                  <c:v>2533.7952666666665</c:v>
                </c:pt>
                <c:pt idx="1658">
                  <c:v>2532.8589881132925</c:v>
                </c:pt>
                <c:pt idx="1659">
                  <c:v>2532.7955418615979</c:v>
                </c:pt>
                <c:pt idx="1660">
                  <c:v>2528.04597745098</c:v>
                </c:pt>
                <c:pt idx="1661">
                  <c:v>2526.5173555555552</c:v>
                </c:pt>
                <c:pt idx="1662">
                  <c:v>2522.2315168627451</c:v>
                </c:pt>
                <c:pt idx="1663">
                  <c:v>2515.5793305555558</c:v>
                </c:pt>
                <c:pt idx="1664">
                  <c:v>2511.3661419413916</c:v>
                </c:pt>
                <c:pt idx="1665">
                  <c:v>2508.2480472222219</c:v>
                </c:pt>
                <c:pt idx="1666">
                  <c:v>2506.1926833333328</c:v>
                </c:pt>
                <c:pt idx="1667">
                  <c:v>2502.3796591666664</c:v>
                </c:pt>
                <c:pt idx="1668">
                  <c:v>2499.7180799850416</c:v>
                </c:pt>
                <c:pt idx="1669">
                  <c:v>2499.3812174551972</c:v>
                </c:pt>
                <c:pt idx="1670">
                  <c:v>2491.0839000000001</c:v>
                </c:pt>
                <c:pt idx="1671">
                  <c:v>2486.2745500000001</c:v>
                </c:pt>
                <c:pt idx="1672">
                  <c:v>2486.2382833333327</c:v>
                </c:pt>
                <c:pt idx="1673">
                  <c:v>2486.1087765788056</c:v>
                </c:pt>
                <c:pt idx="1674">
                  <c:v>2484.8883333333333</c:v>
                </c:pt>
                <c:pt idx="1675">
                  <c:v>2484.115636507936</c:v>
                </c:pt>
                <c:pt idx="1676">
                  <c:v>2483.7185749999994</c:v>
                </c:pt>
                <c:pt idx="1677">
                  <c:v>2483.6098680512819</c:v>
                </c:pt>
                <c:pt idx="1678">
                  <c:v>2480.7723737874094</c:v>
                </c:pt>
                <c:pt idx="1679">
                  <c:v>2476.3195777777778</c:v>
                </c:pt>
                <c:pt idx="1680">
                  <c:v>2472.7670346743289</c:v>
                </c:pt>
                <c:pt idx="1681">
                  <c:v>2472.5266666666666</c:v>
                </c:pt>
                <c:pt idx="1682">
                  <c:v>2463.1739833333327</c:v>
                </c:pt>
                <c:pt idx="1683">
                  <c:v>2462.0011888888889</c:v>
                </c:pt>
                <c:pt idx="1684">
                  <c:v>2460.4871579365076</c:v>
                </c:pt>
                <c:pt idx="1685">
                  <c:v>2459.1584852657002</c:v>
                </c:pt>
                <c:pt idx="1686">
                  <c:v>2456.4930200000008</c:v>
                </c:pt>
                <c:pt idx="1687">
                  <c:v>2454.175305555555</c:v>
                </c:pt>
                <c:pt idx="1688">
                  <c:v>2451.9343783438371</c:v>
                </c:pt>
                <c:pt idx="1689">
                  <c:v>2451.4385388888886</c:v>
                </c:pt>
                <c:pt idx="1690">
                  <c:v>2447.0530999999996</c:v>
                </c:pt>
                <c:pt idx="1691">
                  <c:v>2445.7001419494304</c:v>
                </c:pt>
                <c:pt idx="1692">
                  <c:v>2444.9245999999998</c:v>
                </c:pt>
                <c:pt idx="1693">
                  <c:v>2441.5095116402113</c:v>
                </c:pt>
                <c:pt idx="1694">
                  <c:v>2441.0549395833327</c:v>
                </c:pt>
                <c:pt idx="1695">
                  <c:v>2438.8553972222221</c:v>
                </c:pt>
                <c:pt idx="1696">
                  <c:v>2429.4421854545453</c:v>
                </c:pt>
                <c:pt idx="1697">
                  <c:v>2427.9368087878788</c:v>
                </c:pt>
                <c:pt idx="1698">
                  <c:v>2427.4019999999996</c:v>
                </c:pt>
                <c:pt idx="1699">
                  <c:v>2425.8266231677017</c:v>
                </c:pt>
                <c:pt idx="1700">
                  <c:v>2421.997241666666</c:v>
                </c:pt>
                <c:pt idx="1701">
                  <c:v>2421.80340122807</c:v>
                </c:pt>
                <c:pt idx="1702">
                  <c:v>2416.7968325396828</c:v>
                </c:pt>
                <c:pt idx="1703">
                  <c:v>2414.766083333333</c:v>
                </c:pt>
                <c:pt idx="1704">
                  <c:v>2413.6379999999999</c:v>
                </c:pt>
                <c:pt idx="1705">
                  <c:v>2413.5828833333326</c:v>
                </c:pt>
                <c:pt idx="1706">
                  <c:v>2413.5518888888887</c:v>
                </c:pt>
                <c:pt idx="1707">
                  <c:v>2406.2323523809523</c:v>
                </c:pt>
                <c:pt idx="1708">
                  <c:v>2402.1008055835664</c:v>
                </c:pt>
                <c:pt idx="1709">
                  <c:v>2401.0787541666668</c:v>
                </c:pt>
                <c:pt idx="1710">
                  <c:v>2399.3076333333333</c:v>
                </c:pt>
                <c:pt idx="1711">
                  <c:v>2395.0298740147778</c:v>
                </c:pt>
                <c:pt idx="1712">
                  <c:v>2394.6244666666662</c:v>
                </c:pt>
                <c:pt idx="1713">
                  <c:v>2392.4325666666664</c:v>
                </c:pt>
                <c:pt idx="1714">
                  <c:v>2386.277742399267</c:v>
                </c:pt>
                <c:pt idx="1715">
                  <c:v>2382.9817138888889</c:v>
                </c:pt>
                <c:pt idx="1716">
                  <c:v>2380.5043999999994</c:v>
                </c:pt>
                <c:pt idx="1717">
                  <c:v>2377.5744684981687</c:v>
                </c:pt>
                <c:pt idx="1718">
                  <c:v>2376.9098351781304</c:v>
                </c:pt>
                <c:pt idx="1719">
                  <c:v>2371.7458698757764</c:v>
                </c:pt>
                <c:pt idx="1720">
                  <c:v>2371.0072711640205</c:v>
                </c:pt>
                <c:pt idx="1721">
                  <c:v>2366.6682999999998</c:v>
                </c:pt>
                <c:pt idx="1722">
                  <c:v>2362.9035666666659</c:v>
                </c:pt>
                <c:pt idx="1723">
                  <c:v>2362.3840999999998</c:v>
                </c:pt>
                <c:pt idx="1724">
                  <c:v>2352.41545</c:v>
                </c:pt>
                <c:pt idx="1725">
                  <c:v>2351.9842074999997</c:v>
                </c:pt>
                <c:pt idx="1726">
                  <c:v>2351.5459666666666</c:v>
                </c:pt>
                <c:pt idx="1727">
                  <c:v>2350.3902625072919</c:v>
                </c:pt>
                <c:pt idx="1728">
                  <c:v>2349.3580990476189</c:v>
                </c:pt>
                <c:pt idx="1729">
                  <c:v>2349.2372060101002</c:v>
                </c:pt>
                <c:pt idx="1730">
                  <c:v>2343.783832323114</c:v>
                </c:pt>
                <c:pt idx="1731">
                  <c:v>2342.5362666666665</c:v>
                </c:pt>
                <c:pt idx="1732">
                  <c:v>2341.5553499999992</c:v>
                </c:pt>
                <c:pt idx="1733">
                  <c:v>2336.7660193254587</c:v>
                </c:pt>
                <c:pt idx="1734">
                  <c:v>2336.0912333333331</c:v>
                </c:pt>
                <c:pt idx="1735">
                  <c:v>2332.5753047619046</c:v>
                </c:pt>
                <c:pt idx="1736">
                  <c:v>2331.4320833333331</c:v>
                </c:pt>
                <c:pt idx="1737">
                  <c:v>2329.5292999999997</c:v>
                </c:pt>
                <c:pt idx="1738">
                  <c:v>2329.233483101852</c:v>
                </c:pt>
                <c:pt idx="1739">
                  <c:v>2324.8548345837353</c:v>
                </c:pt>
                <c:pt idx="1740">
                  <c:v>2323.9262111111107</c:v>
                </c:pt>
                <c:pt idx="1741">
                  <c:v>2322.0859999999998</c:v>
                </c:pt>
                <c:pt idx="1742">
                  <c:v>2320.7827733333329</c:v>
                </c:pt>
                <c:pt idx="1743">
                  <c:v>2314.6656051282048</c:v>
                </c:pt>
                <c:pt idx="1744">
                  <c:v>2314.2867249999999</c:v>
                </c:pt>
                <c:pt idx="1745">
                  <c:v>2313.5620547619042</c:v>
                </c:pt>
                <c:pt idx="1746">
                  <c:v>2303.8217333333332</c:v>
                </c:pt>
                <c:pt idx="1747">
                  <c:v>2302.8491166666663</c:v>
                </c:pt>
                <c:pt idx="1748">
                  <c:v>2301.6143966666664</c:v>
                </c:pt>
                <c:pt idx="1749">
                  <c:v>2300.2337723345795</c:v>
                </c:pt>
                <c:pt idx="1750">
                  <c:v>2299.8100567895813</c:v>
                </c:pt>
                <c:pt idx="1751">
                  <c:v>2298.1664999999998</c:v>
                </c:pt>
                <c:pt idx="1752">
                  <c:v>2286.8141999999998</c:v>
                </c:pt>
                <c:pt idx="1753">
                  <c:v>2282.0004975367992</c:v>
                </c:pt>
                <c:pt idx="1754">
                  <c:v>2279.6428923740582</c:v>
                </c:pt>
                <c:pt idx="1755">
                  <c:v>2277.0561126998041</c:v>
                </c:pt>
                <c:pt idx="1756">
                  <c:v>2276.0769166666664</c:v>
                </c:pt>
                <c:pt idx="1757">
                  <c:v>2271.3795111111108</c:v>
                </c:pt>
                <c:pt idx="1758">
                  <c:v>2259.6522055555556</c:v>
                </c:pt>
                <c:pt idx="1759">
                  <c:v>2254.4288333333334</c:v>
                </c:pt>
                <c:pt idx="1760">
                  <c:v>2244.9783204031824</c:v>
                </c:pt>
                <c:pt idx="1761">
                  <c:v>2244.1255587385481</c:v>
                </c:pt>
                <c:pt idx="1762">
                  <c:v>2242.0347939393937</c:v>
                </c:pt>
                <c:pt idx="1763">
                  <c:v>2241.8151999999995</c:v>
                </c:pt>
                <c:pt idx="1764">
                  <c:v>2241.4794416666664</c:v>
                </c:pt>
                <c:pt idx="1765">
                  <c:v>2239.8520684926184</c:v>
                </c:pt>
                <c:pt idx="1766">
                  <c:v>2239.4942962962959</c:v>
                </c:pt>
                <c:pt idx="1767">
                  <c:v>2234.931362361111</c:v>
                </c:pt>
                <c:pt idx="1768">
                  <c:v>2231.9867666666664</c:v>
                </c:pt>
                <c:pt idx="1769">
                  <c:v>2230.8965990476186</c:v>
                </c:pt>
                <c:pt idx="1770">
                  <c:v>2227.8542896744525</c:v>
                </c:pt>
                <c:pt idx="1771">
                  <c:v>2227.4989166666669</c:v>
                </c:pt>
                <c:pt idx="1772">
                  <c:v>2222.0285960587685</c:v>
                </c:pt>
                <c:pt idx="1773">
                  <c:v>2220.9978818181821</c:v>
                </c:pt>
                <c:pt idx="1774">
                  <c:v>2218.1754249999999</c:v>
                </c:pt>
                <c:pt idx="1775">
                  <c:v>2215.9155944444442</c:v>
                </c:pt>
                <c:pt idx="1776">
                  <c:v>2211.0710183333331</c:v>
                </c:pt>
                <c:pt idx="1777">
                  <c:v>2208.7925749999999</c:v>
                </c:pt>
                <c:pt idx="1778">
                  <c:v>2208.3571771975003</c:v>
                </c:pt>
                <c:pt idx="1779">
                  <c:v>2200.5329179487176</c:v>
                </c:pt>
                <c:pt idx="1780">
                  <c:v>2196.7077996932348</c:v>
                </c:pt>
                <c:pt idx="1781">
                  <c:v>2196.1803372767426</c:v>
                </c:pt>
                <c:pt idx="1782">
                  <c:v>2195.3769647086247</c:v>
                </c:pt>
                <c:pt idx="1783">
                  <c:v>2192.6467916666666</c:v>
                </c:pt>
                <c:pt idx="1784">
                  <c:v>2191.0932809523806</c:v>
                </c:pt>
                <c:pt idx="1785">
                  <c:v>2191.0534111111106</c:v>
                </c:pt>
                <c:pt idx="1786">
                  <c:v>2189.1532809523806</c:v>
                </c:pt>
                <c:pt idx="1787">
                  <c:v>2187.0887416666665</c:v>
                </c:pt>
                <c:pt idx="1788">
                  <c:v>2184.5791333333332</c:v>
                </c:pt>
                <c:pt idx="1789">
                  <c:v>2181.6810166666664</c:v>
                </c:pt>
                <c:pt idx="1790">
                  <c:v>2179.499975789473</c:v>
                </c:pt>
                <c:pt idx="1791">
                  <c:v>2178.7574333333332</c:v>
                </c:pt>
                <c:pt idx="1792">
                  <c:v>2178.5674393518516</c:v>
                </c:pt>
                <c:pt idx="1793">
                  <c:v>2177.866694444444</c:v>
                </c:pt>
                <c:pt idx="1794">
                  <c:v>2174.4032351227443</c:v>
                </c:pt>
                <c:pt idx="1795">
                  <c:v>2171.8288222222222</c:v>
                </c:pt>
                <c:pt idx="1796">
                  <c:v>2169.4413162037035</c:v>
                </c:pt>
                <c:pt idx="1797">
                  <c:v>2164.223516666666</c:v>
                </c:pt>
                <c:pt idx="1798">
                  <c:v>2157.8517499999998</c:v>
                </c:pt>
                <c:pt idx="1799">
                  <c:v>2155.1227666666664</c:v>
                </c:pt>
                <c:pt idx="1800">
                  <c:v>2154.6555833333332</c:v>
                </c:pt>
                <c:pt idx="1801">
                  <c:v>2147.4455904761903</c:v>
                </c:pt>
                <c:pt idx="1802">
                  <c:v>2146.5674597222219</c:v>
                </c:pt>
                <c:pt idx="1803">
                  <c:v>2140.7579333333333</c:v>
                </c:pt>
                <c:pt idx="1804">
                  <c:v>2138.9910999999997</c:v>
                </c:pt>
                <c:pt idx="1805">
                  <c:v>2137.4917291666666</c:v>
                </c:pt>
                <c:pt idx="1806">
                  <c:v>2136.8092888888891</c:v>
                </c:pt>
                <c:pt idx="1807">
                  <c:v>2132.2317536664518</c:v>
                </c:pt>
                <c:pt idx="1808">
                  <c:v>2130.7257341021018</c:v>
                </c:pt>
                <c:pt idx="1809">
                  <c:v>2130.6973108182028</c:v>
                </c:pt>
                <c:pt idx="1810">
                  <c:v>2129.7407547619046</c:v>
                </c:pt>
                <c:pt idx="1811">
                  <c:v>2129.4974950000001</c:v>
                </c:pt>
                <c:pt idx="1812">
                  <c:v>2116.8903151289965</c:v>
                </c:pt>
                <c:pt idx="1813">
                  <c:v>2114.2302333333332</c:v>
                </c:pt>
                <c:pt idx="1814">
                  <c:v>2110.2884816666665</c:v>
                </c:pt>
                <c:pt idx="1815">
                  <c:v>2107.465733333333</c:v>
                </c:pt>
                <c:pt idx="1816">
                  <c:v>2106.8288972222217</c:v>
                </c:pt>
                <c:pt idx="1817">
                  <c:v>2106.2591694444445</c:v>
                </c:pt>
                <c:pt idx="1818">
                  <c:v>2104.4320942337458</c:v>
                </c:pt>
                <c:pt idx="1819">
                  <c:v>2102.2320974977588</c:v>
                </c:pt>
                <c:pt idx="1820">
                  <c:v>2100.5033333333331</c:v>
                </c:pt>
                <c:pt idx="1821">
                  <c:v>2100.0583722222223</c:v>
                </c:pt>
                <c:pt idx="1822">
                  <c:v>2097.1777527777776</c:v>
                </c:pt>
                <c:pt idx="1823">
                  <c:v>2088.3829000000001</c:v>
                </c:pt>
                <c:pt idx="1824">
                  <c:v>2084.5717990010357</c:v>
                </c:pt>
                <c:pt idx="1825">
                  <c:v>2078.6856913975948</c:v>
                </c:pt>
                <c:pt idx="1826">
                  <c:v>2076.6584138888888</c:v>
                </c:pt>
                <c:pt idx="1827">
                  <c:v>2073.463006369831</c:v>
                </c:pt>
                <c:pt idx="1828">
                  <c:v>2068.5461833333334</c:v>
                </c:pt>
                <c:pt idx="1829">
                  <c:v>2068.5316166666667</c:v>
                </c:pt>
                <c:pt idx="1830">
                  <c:v>2067.8858874162675</c:v>
                </c:pt>
                <c:pt idx="1831">
                  <c:v>2067.4877038183695</c:v>
                </c:pt>
                <c:pt idx="1832">
                  <c:v>2065.312883333333</c:v>
                </c:pt>
                <c:pt idx="1833">
                  <c:v>2060.6604928571428</c:v>
                </c:pt>
                <c:pt idx="1834">
                  <c:v>2059.0405368253964</c:v>
                </c:pt>
                <c:pt idx="1835">
                  <c:v>2058.9641999999999</c:v>
                </c:pt>
                <c:pt idx="1836">
                  <c:v>2054.525014323232</c:v>
                </c:pt>
                <c:pt idx="1837">
                  <c:v>2052.0666580808079</c:v>
                </c:pt>
                <c:pt idx="1838">
                  <c:v>2050.5238100000001</c:v>
                </c:pt>
                <c:pt idx="1839">
                  <c:v>2046.5731156451611</c:v>
                </c:pt>
                <c:pt idx="1840">
                  <c:v>2045.6359999999997</c:v>
                </c:pt>
                <c:pt idx="1841">
                  <c:v>2043.714533333334</c:v>
                </c:pt>
                <c:pt idx="1842">
                  <c:v>2043.6847499999997</c:v>
                </c:pt>
                <c:pt idx="1843">
                  <c:v>2039.9802625</c:v>
                </c:pt>
                <c:pt idx="1844">
                  <c:v>2032.8750666666665</c:v>
                </c:pt>
                <c:pt idx="1845">
                  <c:v>2032.4625144444444</c:v>
                </c:pt>
                <c:pt idx="1846">
                  <c:v>2030.7399037025446</c:v>
                </c:pt>
                <c:pt idx="1847">
                  <c:v>2029.0835620031794</c:v>
                </c:pt>
                <c:pt idx="1848">
                  <c:v>2027.7379249999994</c:v>
                </c:pt>
                <c:pt idx="1849">
                  <c:v>2025.7874334061623</c:v>
                </c:pt>
                <c:pt idx="1850">
                  <c:v>2025.4894977124179</c:v>
                </c:pt>
                <c:pt idx="1851">
                  <c:v>2024.9692716959062</c:v>
                </c:pt>
                <c:pt idx="1852">
                  <c:v>2024.8003416666663</c:v>
                </c:pt>
                <c:pt idx="1853">
                  <c:v>2024.2908134032632</c:v>
                </c:pt>
                <c:pt idx="1854">
                  <c:v>2019.8315279448618</c:v>
                </c:pt>
                <c:pt idx="1855">
                  <c:v>2019.1326033333332</c:v>
                </c:pt>
                <c:pt idx="1856">
                  <c:v>2018.2207533333331</c:v>
                </c:pt>
                <c:pt idx="1857">
                  <c:v>2018.154167671614</c:v>
                </c:pt>
                <c:pt idx="1858">
                  <c:v>2017.6755777777773</c:v>
                </c:pt>
                <c:pt idx="1859">
                  <c:v>2016.8108999999995</c:v>
                </c:pt>
                <c:pt idx="1860">
                  <c:v>2011.3406749999997</c:v>
                </c:pt>
                <c:pt idx="1861">
                  <c:v>2010.1549444444443</c:v>
                </c:pt>
                <c:pt idx="1862">
                  <c:v>2009.4349444444442</c:v>
                </c:pt>
                <c:pt idx="1863">
                  <c:v>2008.3970888888889</c:v>
                </c:pt>
                <c:pt idx="1864">
                  <c:v>2005.7107999999996</c:v>
                </c:pt>
                <c:pt idx="1865">
                  <c:v>2004.2804333333333</c:v>
                </c:pt>
                <c:pt idx="1866">
                  <c:v>2003.8949907407405</c:v>
                </c:pt>
                <c:pt idx="1867">
                  <c:v>2002.0901120789779</c:v>
                </c:pt>
                <c:pt idx="1868">
                  <c:v>2000.8423290598287</c:v>
                </c:pt>
                <c:pt idx="1869">
                  <c:v>2000.7703797619045</c:v>
                </c:pt>
                <c:pt idx="1870">
                  <c:v>1999.8133057123541</c:v>
                </c:pt>
                <c:pt idx="1871">
                  <c:v>1993.0817402883094</c:v>
                </c:pt>
                <c:pt idx="1872">
                  <c:v>1982.9755726190472</c:v>
                </c:pt>
                <c:pt idx="1873">
                  <c:v>1982.6752705627703</c:v>
                </c:pt>
                <c:pt idx="1874">
                  <c:v>1979.8938460317456</c:v>
                </c:pt>
                <c:pt idx="1875">
                  <c:v>1975.7449291666665</c:v>
                </c:pt>
                <c:pt idx="1876">
                  <c:v>1971.1198499999998</c:v>
                </c:pt>
                <c:pt idx="1877">
                  <c:v>1967.696103333333</c:v>
                </c:pt>
                <c:pt idx="1878">
                  <c:v>1966.6419449074074</c:v>
                </c:pt>
                <c:pt idx="1879">
                  <c:v>1965.6265416666663</c:v>
                </c:pt>
                <c:pt idx="1880">
                  <c:v>1963.9769333333334</c:v>
                </c:pt>
                <c:pt idx="1881">
                  <c:v>1962.7009240982607</c:v>
                </c:pt>
                <c:pt idx="1882">
                  <c:v>1960.6276896441268</c:v>
                </c:pt>
                <c:pt idx="1883">
                  <c:v>1960.496636111111</c:v>
                </c:pt>
                <c:pt idx="1884">
                  <c:v>1959.9960816666662</c:v>
                </c:pt>
                <c:pt idx="1885">
                  <c:v>1958.6283533333328</c:v>
                </c:pt>
                <c:pt idx="1886">
                  <c:v>1958.4098518999519</c:v>
                </c:pt>
                <c:pt idx="1887">
                  <c:v>1958.2955264601139</c:v>
                </c:pt>
                <c:pt idx="1888">
                  <c:v>1957.9039667857141</c:v>
                </c:pt>
                <c:pt idx="1889">
                  <c:v>1957.2891274999999</c:v>
                </c:pt>
                <c:pt idx="1890">
                  <c:v>1957.1737993838763</c:v>
                </c:pt>
                <c:pt idx="1891">
                  <c:v>1955.769049195402</c:v>
                </c:pt>
                <c:pt idx="1892">
                  <c:v>1955.0529609609609</c:v>
                </c:pt>
                <c:pt idx="1893">
                  <c:v>1954.9472166666665</c:v>
                </c:pt>
                <c:pt idx="1894">
                  <c:v>1952.5549768518515</c:v>
                </c:pt>
                <c:pt idx="1895">
                  <c:v>1951.5954833333326</c:v>
                </c:pt>
                <c:pt idx="1896">
                  <c:v>1951.5418805376341</c:v>
                </c:pt>
                <c:pt idx="1897">
                  <c:v>1951.2496066666663</c:v>
                </c:pt>
                <c:pt idx="1898">
                  <c:v>1948.645011111111</c:v>
                </c:pt>
                <c:pt idx="1899">
                  <c:v>1947.8282033189032</c:v>
                </c:pt>
                <c:pt idx="1900">
                  <c:v>1945.2700224242424</c:v>
                </c:pt>
                <c:pt idx="1901">
                  <c:v>1942.8553666666667</c:v>
                </c:pt>
                <c:pt idx="1902">
                  <c:v>1940.6873774074072</c:v>
                </c:pt>
                <c:pt idx="1903">
                  <c:v>1939.7357284848483</c:v>
                </c:pt>
                <c:pt idx="1904">
                  <c:v>1939.5856333333331</c:v>
                </c:pt>
                <c:pt idx="1905">
                  <c:v>1939.2713369444443</c:v>
                </c:pt>
                <c:pt idx="1906">
                  <c:v>1936.4575322727269</c:v>
                </c:pt>
                <c:pt idx="1907">
                  <c:v>1936.4101666666666</c:v>
                </c:pt>
                <c:pt idx="1908">
                  <c:v>1932.6479999999999</c:v>
                </c:pt>
                <c:pt idx="1909">
                  <c:v>1931.7292638888887</c:v>
                </c:pt>
                <c:pt idx="1910">
                  <c:v>1930.5730690476187</c:v>
                </c:pt>
                <c:pt idx="1911">
                  <c:v>1924.6993733333331</c:v>
                </c:pt>
                <c:pt idx="1912">
                  <c:v>1919.6893419040068</c:v>
                </c:pt>
                <c:pt idx="1913">
                  <c:v>1918.6147171418077</c:v>
                </c:pt>
                <c:pt idx="1914">
                  <c:v>1913.3597222222222</c:v>
                </c:pt>
                <c:pt idx="1915">
                  <c:v>1912.9763300250622</c:v>
                </c:pt>
                <c:pt idx="1916">
                  <c:v>1908.9553642036124</c:v>
                </c:pt>
                <c:pt idx="1917">
                  <c:v>1902.9191333333331</c:v>
                </c:pt>
                <c:pt idx="1918">
                  <c:v>1902.9037261904759</c:v>
                </c:pt>
                <c:pt idx="1919">
                  <c:v>1901.7365545370367</c:v>
                </c:pt>
                <c:pt idx="1920">
                  <c:v>1897.8948211111108</c:v>
                </c:pt>
                <c:pt idx="1921">
                  <c:v>1897.2746666666662</c:v>
                </c:pt>
                <c:pt idx="1922">
                  <c:v>1896.4920587301585</c:v>
                </c:pt>
                <c:pt idx="1923">
                  <c:v>1893.294633333333</c:v>
                </c:pt>
                <c:pt idx="1924">
                  <c:v>1892.6552449254448</c:v>
                </c:pt>
                <c:pt idx="1925">
                  <c:v>1892.5277016374264</c:v>
                </c:pt>
                <c:pt idx="1926">
                  <c:v>1892.1672897219757</c:v>
                </c:pt>
                <c:pt idx="1927">
                  <c:v>1891.2827333333332</c:v>
                </c:pt>
                <c:pt idx="1928">
                  <c:v>1885.2059682539677</c:v>
                </c:pt>
                <c:pt idx="1929">
                  <c:v>1883.9402187619046</c:v>
                </c:pt>
                <c:pt idx="1930">
                  <c:v>1883.6835724400869</c:v>
                </c:pt>
                <c:pt idx="1931">
                  <c:v>1883.3561145346678</c:v>
                </c:pt>
                <c:pt idx="1932">
                  <c:v>1881.4637693650791</c:v>
                </c:pt>
                <c:pt idx="1933">
                  <c:v>1876.9172555555554</c:v>
                </c:pt>
                <c:pt idx="1934">
                  <c:v>1875.1646766666697</c:v>
                </c:pt>
                <c:pt idx="1935">
                  <c:v>1873.1558249999998</c:v>
                </c:pt>
                <c:pt idx="1936">
                  <c:v>1867.69002996633</c:v>
                </c:pt>
                <c:pt idx="1937">
                  <c:v>1867.3915999999999</c:v>
                </c:pt>
                <c:pt idx="1938">
                  <c:v>1867.277133333333</c:v>
                </c:pt>
                <c:pt idx="1939">
                  <c:v>1864.6248361111109</c:v>
                </c:pt>
                <c:pt idx="1940">
                  <c:v>1858.0931999999993</c:v>
                </c:pt>
                <c:pt idx="1941">
                  <c:v>1856.2967235119042</c:v>
                </c:pt>
                <c:pt idx="1942">
                  <c:v>1855.0517303030299</c:v>
                </c:pt>
                <c:pt idx="1943">
                  <c:v>1854.3728992650101</c:v>
                </c:pt>
                <c:pt idx="1944">
                  <c:v>1853.9782089947087</c:v>
                </c:pt>
                <c:pt idx="1945">
                  <c:v>1853.4339203703701</c:v>
                </c:pt>
                <c:pt idx="1946">
                  <c:v>1853.1260749999999</c:v>
                </c:pt>
                <c:pt idx="1947">
                  <c:v>1851.0091577777778</c:v>
                </c:pt>
                <c:pt idx="1948">
                  <c:v>1848.0551290458934</c:v>
                </c:pt>
                <c:pt idx="1949">
                  <c:v>1839.4159999999999</c:v>
                </c:pt>
                <c:pt idx="1950">
                  <c:v>1834.1703333333328</c:v>
                </c:pt>
                <c:pt idx="1951">
                  <c:v>1829.2841527777782</c:v>
                </c:pt>
                <c:pt idx="1952">
                  <c:v>1828.4111218787875</c:v>
                </c:pt>
                <c:pt idx="1953">
                  <c:v>1825.2927499999996</c:v>
                </c:pt>
                <c:pt idx="1954">
                  <c:v>1823.9972108585855</c:v>
                </c:pt>
                <c:pt idx="1955">
                  <c:v>1823.0564913154533</c:v>
                </c:pt>
                <c:pt idx="1956">
                  <c:v>1822.3212357675441</c:v>
                </c:pt>
                <c:pt idx="1957">
                  <c:v>1814.9051416666662</c:v>
                </c:pt>
                <c:pt idx="1958">
                  <c:v>1814.8137157460544</c:v>
                </c:pt>
                <c:pt idx="1959">
                  <c:v>1812.4133722222223</c:v>
                </c:pt>
                <c:pt idx="1960">
                  <c:v>1810.8061859523807</c:v>
                </c:pt>
                <c:pt idx="1961">
                  <c:v>1810.476804823232</c:v>
                </c:pt>
                <c:pt idx="1962">
                  <c:v>1809.1572666666664</c:v>
                </c:pt>
                <c:pt idx="1963">
                  <c:v>1808.4078333333327</c:v>
                </c:pt>
                <c:pt idx="1964">
                  <c:v>1807.8992149999997</c:v>
                </c:pt>
                <c:pt idx="1965">
                  <c:v>1805.3348999999998</c:v>
                </c:pt>
                <c:pt idx="1966">
                  <c:v>1803.5744814814814</c:v>
                </c:pt>
                <c:pt idx="1967">
                  <c:v>1800.9171999999999</c:v>
                </c:pt>
                <c:pt idx="1968">
                  <c:v>1798.9649833333333</c:v>
                </c:pt>
                <c:pt idx="1969">
                  <c:v>1794.5564214285712</c:v>
                </c:pt>
                <c:pt idx="1970">
                  <c:v>1793.6161416666666</c:v>
                </c:pt>
                <c:pt idx="1971">
                  <c:v>1793.0822048593461</c:v>
                </c:pt>
                <c:pt idx="1972">
                  <c:v>1792.5571194444444</c:v>
                </c:pt>
                <c:pt idx="1973">
                  <c:v>1783.4159898531991</c:v>
                </c:pt>
                <c:pt idx="1974">
                  <c:v>1783.3722348214287</c:v>
                </c:pt>
                <c:pt idx="1975">
                  <c:v>1783.1717777777776</c:v>
                </c:pt>
                <c:pt idx="1976">
                  <c:v>1782.1280887571493</c:v>
                </c:pt>
                <c:pt idx="1977">
                  <c:v>1781.7394907407404</c:v>
                </c:pt>
                <c:pt idx="1978">
                  <c:v>1779.4198819444443</c:v>
                </c:pt>
                <c:pt idx="1979">
                  <c:v>1775.6268111111112</c:v>
                </c:pt>
                <c:pt idx="1980">
                  <c:v>1774.4386466666665</c:v>
                </c:pt>
                <c:pt idx="1981">
                  <c:v>1771.1939778427857</c:v>
                </c:pt>
                <c:pt idx="1982">
                  <c:v>1770.0153185822555</c:v>
                </c:pt>
                <c:pt idx="1983">
                  <c:v>1760.6868916666663</c:v>
                </c:pt>
                <c:pt idx="1984">
                  <c:v>1759.7632933333332</c:v>
                </c:pt>
                <c:pt idx="1985">
                  <c:v>1756.8965173746692</c:v>
                </c:pt>
                <c:pt idx="1986">
                  <c:v>1756.8876499999999</c:v>
                </c:pt>
                <c:pt idx="1987">
                  <c:v>1756.7404888888886</c:v>
                </c:pt>
                <c:pt idx="1988">
                  <c:v>1753.2074527777779</c:v>
                </c:pt>
                <c:pt idx="1989">
                  <c:v>1752.5663499999998</c:v>
                </c:pt>
                <c:pt idx="1990">
                  <c:v>1748.3553953394355</c:v>
                </c:pt>
                <c:pt idx="1991">
                  <c:v>1748.0340250617282</c:v>
                </c:pt>
                <c:pt idx="1992">
                  <c:v>1746.8430558954249</c:v>
                </c:pt>
                <c:pt idx="1993">
                  <c:v>1744.7129499999999</c:v>
                </c:pt>
                <c:pt idx="1994">
                  <c:v>1743.431475185185</c:v>
                </c:pt>
                <c:pt idx="1995">
                  <c:v>1743.404616666666</c:v>
                </c:pt>
                <c:pt idx="1996">
                  <c:v>1742.2253805555556</c:v>
                </c:pt>
                <c:pt idx="1997">
                  <c:v>1741.9004462203302</c:v>
                </c:pt>
                <c:pt idx="1998">
                  <c:v>1737.7303166666663</c:v>
                </c:pt>
                <c:pt idx="1999">
                  <c:v>1735.08951025641</c:v>
                </c:pt>
                <c:pt idx="2000">
                  <c:v>1731.1491681866544</c:v>
                </c:pt>
                <c:pt idx="2001">
                  <c:v>1725.2637107128983</c:v>
                </c:pt>
                <c:pt idx="2002">
                  <c:v>1724.8386022222221</c:v>
                </c:pt>
                <c:pt idx="2003">
                  <c:v>1721.3824930555554</c:v>
                </c:pt>
                <c:pt idx="2004">
                  <c:v>1718.0253509803917</c:v>
                </c:pt>
                <c:pt idx="2005">
                  <c:v>1709.0169005042014</c:v>
                </c:pt>
                <c:pt idx="2006">
                  <c:v>1708.5831705882349</c:v>
                </c:pt>
                <c:pt idx="2007">
                  <c:v>1700.856304637681</c:v>
                </c:pt>
                <c:pt idx="2008">
                  <c:v>1700.1496933333335</c:v>
                </c:pt>
                <c:pt idx="2009">
                  <c:v>1700.1054646589882</c:v>
                </c:pt>
                <c:pt idx="2010">
                  <c:v>1698.2952416666667</c:v>
                </c:pt>
                <c:pt idx="2011">
                  <c:v>1697.7383353947369</c:v>
                </c:pt>
                <c:pt idx="2012">
                  <c:v>1695.4955333333328</c:v>
                </c:pt>
                <c:pt idx="2013">
                  <c:v>1688.1686066666662</c:v>
                </c:pt>
                <c:pt idx="2014">
                  <c:v>1687.4942984848483</c:v>
                </c:pt>
                <c:pt idx="2015">
                  <c:v>1685.5153276688452</c:v>
                </c:pt>
                <c:pt idx="2016">
                  <c:v>1683.8063338744589</c:v>
                </c:pt>
                <c:pt idx="2017">
                  <c:v>1683.4509617335818</c:v>
                </c:pt>
                <c:pt idx="2018">
                  <c:v>1682.9270590598287</c:v>
                </c:pt>
                <c:pt idx="2019">
                  <c:v>1680.7612866666666</c:v>
                </c:pt>
                <c:pt idx="2020">
                  <c:v>1680.0544288868539</c:v>
                </c:pt>
                <c:pt idx="2021">
                  <c:v>1674.5612555555554</c:v>
                </c:pt>
                <c:pt idx="2022">
                  <c:v>1673.4655733333332</c:v>
                </c:pt>
                <c:pt idx="2023">
                  <c:v>1671.2283</c:v>
                </c:pt>
                <c:pt idx="2024">
                  <c:v>1665.6643988095238</c:v>
                </c:pt>
                <c:pt idx="2025">
                  <c:v>1662.5018619047617</c:v>
                </c:pt>
                <c:pt idx="2026">
                  <c:v>1660.6533797619047</c:v>
                </c:pt>
                <c:pt idx="2027">
                  <c:v>1660.3762970238095</c:v>
                </c:pt>
                <c:pt idx="2028">
                  <c:v>1655.5552785714283</c:v>
                </c:pt>
                <c:pt idx="2029">
                  <c:v>1655.0061166666662</c:v>
                </c:pt>
                <c:pt idx="2030">
                  <c:v>1651.8683333333331</c:v>
                </c:pt>
                <c:pt idx="2031">
                  <c:v>1647.8545388888888</c:v>
                </c:pt>
                <c:pt idx="2032">
                  <c:v>1643.1033333333332</c:v>
                </c:pt>
                <c:pt idx="2033">
                  <c:v>1640.1372783963234</c:v>
                </c:pt>
                <c:pt idx="2034">
                  <c:v>1639.3763333333329</c:v>
                </c:pt>
                <c:pt idx="2035">
                  <c:v>1638.6575666666665</c:v>
                </c:pt>
                <c:pt idx="2036">
                  <c:v>1637.9295999999997</c:v>
                </c:pt>
                <c:pt idx="2037">
                  <c:v>1630.5430199999998</c:v>
                </c:pt>
                <c:pt idx="2038">
                  <c:v>1629.2440888888887</c:v>
                </c:pt>
                <c:pt idx="2039">
                  <c:v>1624.3832199999997</c:v>
                </c:pt>
                <c:pt idx="2040">
                  <c:v>1620.929503174603</c:v>
                </c:pt>
                <c:pt idx="2041">
                  <c:v>1620.6107993333333</c:v>
                </c:pt>
                <c:pt idx="2042">
                  <c:v>1619.6242</c:v>
                </c:pt>
                <c:pt idx="2043">
                  <c:v>1619.4053055555553</c:v>
                </c:pt>
                <c:pt idx="2044">
                  <c:v>1615.6356577777769</c:v>
                </c:pt>
                <c:pt idx="2045">
                  <c:v>1614.3075591094773</c:v>
                </c:pt>
                <c:pt idx="2046">
                  <c:v>1614.1447548484848</c:v>
                </c:pt>
                <c:pt idx="2047">
                  <c:v>1611.6348327224216</c:v>
                </c:pt>
                <c:pt idx="2048">
                  <c:v>1611.3136666666667</c:v>
                </c:pt>
                <c:pt idx="2049">
                  <c:v>1609.4087666666665</c:v>
                </c:pt>
                <c:pt idx="2050">
                  <c:v>1607.2626088383838</c:v>
                </c:pt>
                <c:pt idx="2051">
                  <c:v>1606.5704346227067</c:v>
                </c:pt>
                <c:pt idx="2052">
                  <c:v>1605.2987266666662</c:v>
                </c:pt>
                <c:pt idx="2053">
                  <c:v>1604.3891708333331</c:v>
                </c:pt>
                <c:pt idx="2054">
                  <c:v>1600.0534944444437</c:v>
                </c:pt>
                <c:pt idx="2055">
                  <c:v>1597.5252222222223</c:v>
                </c:pt>
                <c:pt idx="2056">
                  <c:v>1597.4466511904759</c:v>
                </c:pt>
                <c:pt idx="2057">
                  <c:v>1595.4263792045451</c:v>
                </c:pt>
                <c:pt idx="2058">
                  <c:v>1592.6438666666666</c:v>
                </c:pt>
                <c:pt idx="2059">
                  <c:v>1589.8639999999996</c:v>
                </c:pt>
                <c:pt idx="2060">
                  <c:v>1588.8653333333332</c:v>
                </c:pt>
                <c:pt idx="2061">
                  <c:v>1588.0186333333331</c:v>
                </c:pt>
                <c:pt idx="2062">
                  <c:v>1585.2600816849815</c:v>
                </c:pt>
                <c:pt idx="2063">
                  <c:v>1584.9528099999995</c:v>
                </c:pt>
                <c:pt idx="2064">
                  <c:v>1584.1861395876897</c:v>
                </c:pt>
                <c:pt idx="2065">
                  <c:v>1582.5678500000001</c:v>
                </c:pt>
                <c:pt idx="2066">
                  <c:v>1582.5636916666663</c:v>
                </c:pt>
                <c:pt idx="2067">
                  <c:v>1582.252583333333</c:v>
                </c:pt>
                <c:pt idx="2068">
                  <c:v>1580.0696333333333</c:v>
                </c:pt>
                <c:pt idx="2069">
                  <c:v>1578.7204166666663</c:v>
                </c:pt>
                <c:pt idx="2070">
                  <c:v>1573.9736944444442</c:v>
                </c:pt>
                <c:pt idx="2071">
                  <c:v>1569.4499666666663</c:v>
                </c:pt>
                <c:pt idx="2072">
                  <c:v>1569.0060183155692</c:v>
                </c:pt>
                <c:pt idx="2073">
                  <c:v>1561.1975474289272</c:v>
                </c:pt>
                <c:pt idx="2074">
                  <c:v>1560.3957499999997</c:v>
                </c:pt>
                <c:pt idx="2075">
                  <c:v>1553.9819166666664</c:v>
                </c:pt>
                <c:pt idx="2076">
                  <c:v>1552.1922666666662</c:v>
                </c:pt>
                <c:pt idx="2077">
                  <c:v>1549.5826694444443</c:v>
                </c:pt>
                <c:pt idx="2078">
                  <c:v>1546.8185266666667</c:v>
                </c:pt>
                <c:pt idx="2079">
                  <c:v>1541.5129444444447</c:v>
                </c:pt>
                <c:pt idx="2080">
                  <c:v>1538.6433999999999</c:v>
                </c:pt>
                <c:pt idx="2081">
                  <c:v>1535.1230003434341</c:v>
                </c:pt>
                <c:pt idx="2082">
                  <c:v>1532.3305499999999</c:v>
                </c:pt>
                <c:pt idx="2083">
                  <c:v>1531.4076758741828</c:v>
                </c:pt>
                <c:pt idx="2084">
                  <c:v>1523.6775833333331</c:v>
                </c:pt>
                <c:pt idx="2085">
                  <c:v>1518.8695457760616</c:v>
                </c:pt>
                <c:pt idx="2086">
                  <c:v>1515.9792666666665</c:v>
                </c:pt>
                <c:pt idx="2087">
                  <c:v>1515.5747999999996</c:v>
                </c:pt>
                <c:pt idx="2088">
                  <c:v>1511.9615375000001</c:v>
                </c:pt>
                <c:pt idx="2089">
                  <c:v>1510.4932797619047</c:v>
                </c:pt>
                <c:pt idx="2090">
                  <c:v>1510.4094314814811</c:v>
                </c:pt>
                <c:pt idx="2091">
                  <c:v>1510.3393548484848</c:v>
                </c:pt>
                <c:pt idx="2092">
                  <c:v>1509.0846501984126</c:v>
                </c:pt>
                <c:pt idx="2093">
                  <c:v>1508.671433333333</c:v>
                </c:pt>
                <c:pt idx="2094">
                  <c:v>1508.2069777777776</c:v>
                </c:pt>
                <c:pt idx="2095">
                  <c:v>1506.9148749999997</c:v>
                </c:pt>
                <c:pt idx="2096">
                  <c:v>1504.5132000000001</c:v>
                </c:pt>
                <c:pt idx="2097">
                  <c:v>1503.7779822384737</c:v>
                </c:pt>
                <c:pt idx="2098">
                  <c:v>1502.8455555555556</c:v>
                </c:pt>
                <c:pt idx="2099">
                  <c:v>1501.94325</c:v>
                </c:pt>
                <c:pt idx="2100">
                  <c:v>1501.8538999999998</c:v>
                </c:pt>
                <c:pt idx="2101">
                  <c:v>1501.7791666666665</c:v>
                </c:pt>
                <c:pt idx="2102">
                  <c:v>1499.7255833333331</c:v>
                </c:pt>
                <c:pt idx="2103">
                  <c:v>1496.2326652799145</c:v>
                </c:pt>
                <c:pt idx="2104">
                  <c:v>1494.1588444444442</c:v>
                </c:pt>
                <c:pt idx="2105">
                  <c:v>1488.6308933333332</c:v>
                </c:pt>
                <c:pt idx="2106">
                  <c:v>1480.1772601851851</c:v>
                </c:pt>
                <c:pt idx="2107">
                  <c:v>1474.0033333333333</c:v>
                </c:pt>
                <c:pt idx="2108">
                  <c:v>1472.5853999999999</c:v>
                </c:pt>
                <c:pt idx="2109">
                  <c:v>1465.0683666666666</c:v>
                </c:pt>
                <c:pt idx="2110">
                  <c:v>1464.3722190273538</c:v>
                </c:pt>
                <c:pt idx="2111">
                  <c:v>1464.3504666666668</c:v>
                </c:pt>
                <c:pt idx="2112">
                  <c:v>1462.2274416666669</c:v>
                </c:pt>
                <c:pt idx="2113">
                  <c:v>1461.7946666666667</c:v>
                </c:pt>
                <c:pt idx="2114">
                  <c:v>1461.354156969697</c:v>
                </c:pt>
                <c:pt idx="2115">
                  <c:v>1459.058956617647</c:v>
                </c:pt>
                <c:pt idx="2116">
                  <c:v>1458.8702666666668</c:v>
                </c:pt>
                <c:pt idx="2117">
                  <c:v>1453.8072777777777</c:v>
                </c:pt>
                <c:pt idx="2118">
                  <c:v>1453.4935333333335</c:v>
                </c:pt>
                <c:pt idx="2119">
                  <c:v>1453.0638703019802</c:v>
                </c:pt>
                <c:pt idx="2120">
                  <c:v>1452.4198111111109</c:v>
                </c:pt>
                <c:pt idx="2121">
                  <c:v>1451.2278770045596</c:v>
                </c:pt>
                <c:pt idx="2122">
                  <c:v>1449.1936166666665</c:v>
                </c:pt>
                <c:pt idx="2123">
                  <c:v>1447.6478666666665</c:v>
                </c:pt>
                <c:pt idx="2124">
                  <c:v>1447.5763333333332</c:v>
                </c:pt>
                <c:pt idx="2125">
                  <c:v>1446.0498333333333</c:v>
                </c:pt>
                <c:pt idx="2126">
                  <c:v>1440.9540749999996</c:v>
                </c:pt>
                <c:pt idx="2127">
                  <c:v>1439.8560261904761</c:v>
                </c:pt>
                <c:pt idx="2128">
                  <c:v>1436.3372382901696</c:v>
                </c:pt>
                <c:pt idx="2129">
                  <c:v>1433.2508333333333</c:v>
                </c:pt>
                <c:pt idx="2130">
                  <c:v>1426.356385185185</c:v>
                </c:pt>
                <c:pt idx="2131">
                  <c:v>1423.1116166666664</c:v>
                </c:pt>
                <c:pt idx="2132">
                  <c:v>1422.0230666666666</c:v>
                </c:pt>
                <c:pt idx="2133">
                  <c:v>1421.3168666666661</c:v>
                </c:pt>
                <c:pt idx="2134">
                  <c:v>1418.5184761904759</c:v>
                </c:pt>
                <c:pt idx="2135">
                  <c:v>1418.2941555555553</c:v>
                </c:pt>
                <c:pt idx="2136">
                  <c:v>1416.5959833333334</c:v>
                </c:pt>
                <c:pt idx="2137">
                  <c:v>1416.3530833333334</c:v>
                </c:pt>
                <c:pt idx="2138">
                  <c:v>1413.2729027777777</c:v>
                </c:pt>
                <c:pt idx="2139">
                  <c:v>1411.967713350283</c:v>
                </c:pt>
                <c:pt idx="2140">
                  <c:v>1408.1072426767676</c:v>
                </c:pt>
                <c:pt idx="2141">
                  <c:v>1405.0793333333331</c:v>
                </c:pt>
                <c:pt idx="2142">
                  <c:v>1402.4721888888887</c:v>
                </c:pt>
                <c:pt idx="2143">
                  <c:v>1400.0330433333331</c:v>
                </c:pt>
                <c:pt idx="2144">
                  <c:v>1395.3013118650788</c:v>
                </c:pt>
                <c:pt idx="2145">
                  <c:v>1394.3932058249156</c:v>
                </c:pt>
                <c:pt idx="2146">
                  <c:v>1393.3851888888887</c:v>
                </c:pt>
                <c:pt idx="2147">
                  <c:v>1393.154572222222</c:v>
                </c:pt>
                <c:pt idx="2148">
                  <c:v>1392.4689999999998</c:v>
                </c:pt>
                <c:pt idx="2149">
                  <c:v>1391.2470138888884</c:v>
                </c:pt>
                <c:pt idx="2150">
                  <c:v>1391.2397195767196</c:v>
                </c:pt>
                <c:pt idx="2151">
                  <c:v>1391.1774333333333</c:v>
                </c:pt>
                <c:pt idx="2152">
                  <c:v>1389.25955</c:v>
                </c:pt>
                <c:pt idx="2153">
                  <c:v>1388.5022724957528</c:v>
                </c:pt>
                <c:pt idx="2154">
                  <c:v>1387.7558999999999</c:v>
                </c:pt>
                <c:pt idx="2155">
                  <c:v>1387.5649805555556</c:v>
                </c:pt>
                <c:pt idx="2156">
                  <c:v>1380.4169333333332</c:v>
                </c:pt>
                <c:pt idx="2157">
                  <c:v>1375.0112555555554</c:v>
                </c:pt>
                <c:pt idx="2158">
                  <c:v>1374.9206766666668</c:v>
                </c:pt>
                <c:pt idx="2159">
                  <c:v>1370.5203904761904</c:v>
                </c:pt>
                <c:pt idx="2160">
                  <c:v>1370.201249132765</c:v>
                </c:pt>
                <c:pt idx="2161">
                  <c:v>1369.4217571428569</c:v>
                </c:pt>
                <c:pt idx="2162">
                  <c:v>1369.1762999999999</c:v>
                </c:pt>
                <c:pt idx="2163">
                  <c:v>1366.0110333333332</c:v>
                </c:pt>
                <c:pt idx="2164">
                  <c:v>1364.4001111111108</c:v>
                </c:pt>
                <c:pt idx="2165">
                  <c:v>1362.9001000000001</c:v>
                </c:pt>
                <c:pt idx="2166">
                  <c:v>1361.9590422222223</c:v>
                </c:pt>
                <c:pt idx="2167">
                  <c:v>1361.8338000000001</c:v>
                </c:pt>
                <c:pt idx="2168">
                  <c:v>1361.7249723583993</c:v>
                </c:pt>
                <c:pt idx="2169">
                  <c:v>1361.437533333333</c:v>
                </c:pt>
                <c:pt idx="2170">
                  <c:v>1357.1992377777774</c:v>
                </c:pt>
                <c:pt idx="2171">
                  <c:v>1356.7196666666666</c:v>
                </c:pt>
                <c:pt idx="2172">
                  <c:v>1349.111083333333</c:v>
                </c:pt>
                <c:pt idx="2173">
                  <c:v>1349.1061888888887</c:v>
                </c:pt>
                <c:pt idx="2174">
                  <c:v>1348.6801919925429</c:v>
                </c:pt>
                <c:pt idx="2175">
                  <c:v>1348.6727790271132</c:v>
                </c:pt>
                <c:pt idx="2176">
                  <c:v>1347.6800708333333</c:v>
                </c:pt>
                <c:pt idx="2177">
                  <c:v>1346.3616266666666</c:v>
                </c:pt>
                <c:pt idx="2178">
                  <c:v>1343.2887866666667</c:v>
                </c:pt>
                <c:pt idx="2179">
                  <c:v>1343.0668166666667</c:v>
                </c:pt>
                <c:pt idx="2180">
                  <c:v>1340.8481999999997</c:v>
                </c:pt>
                <c:pt idx="2181">
                  <c:v>1337.0424971067821</c:v>
                </c:pt>
                <c:pt idx="2182">
                  <c:v>1336.9228666666663</c:v>
                </c:pt>
                <c:pt idx="2183">
                  <c:v>1334.5302598717949</c:v>
                </c:pt>
                <c:pt idx="2184">
                  <c:v>1332.8878319989105</c:v>
                </c:pt>
                <c:pt idx="2185">
                  <c:v>1332.1304555555553</c:v>
                </c:pt>
                <c:pt idx="2186">
                  <c:v>1330.6611374176123</c:v>
                </c:pt>
                <c:pt idx="2187">
                  <c:v>1330.2055380718953</c:v>
                </c:pt>
                <c:pt idx="2188">
                  <c:v>1316.1033098901098</c:v>
                </c:pt>
                <c:pt idx="2189">
                  <c:v>1315.6306279365078</c:v>
                </c:pt>
                <c:pt idx="2190">
                  <c:v>1311.4827999999998</c:v>
                </c:pt>
                <c:pt idx="2191">
                  <c:v>1309.3489381245072</c:v>
                </c:pt>
                <c:pt idx="2192">
                  <c:v>1305.9741647124663</c:v>
                </c:pt>
                <c:pt idx="2193">
                  <c:v>1305.8251666666665</c:v>
                </c:pt>
                <c:pt idx="2194">
                  <c:v>1304.4355216666665</c:v>
                </c:pt>
                <c:pt idx="2195">
                  <c:v>1300.5118166666664</c:v>
                </c:pt>
                <c:pt idx="2196">
                  <c:v>1289.8033333333331</c:v>
                </c:pt>
                <c:pt idx="2197">
                  <c:v>1289.7666204761902</c:v>
                </c:pt>
                <c:pt idx="2198">
                  <c:v>1287.7073999999998</c:v>
                </c:pt>
                <c:pt idx="2199">
                  <c:v>1286.9850779761903</c:v>
                </c:pt>
                <c:pt idx="2200">
                  <c:v>1283.441</c:v>
                </c:pt>
                <c:pt idx="2201">
                  <c:v>1283.2676999999999</c:v>
                </c:pt>
                <c:pt idx="2202">
                  <c:v>1281.9916833333332</c:v>
                </c:pt>
                <c:pt idx="2203">
                  <c:v>1281.8625999999997</c:v>
                </c:pt>
                <c:pt idx="2204">
                  <c:v>1277.1913666666662</c:v>
                </c:pt>
                <c:pt idx="2205">
                  <c:v>1276.7158611111111</c:v>
                </c:pt>
                <c:pt idx="2206">
                  <c:v>1276.3849418333332</c:v>
                </c:pt>
                <c:pt idx="2207">
                  <c:v>1273.3239870347691</c:v>
                </c:pt>
                <c:pt idx="2208">
                  <c:v>1271.2944745212214</c:v>
                </c:pt>
                <c:pt idx="2209">
                  <c:v>1269.5368333333329</c:v>
                </c:pt>
                <c:pt idx="2210">
                  <c:v>1265.589130026455</c:v>
                </c:pt>
                <c:pt idx="2211">
                  <c:v>1261.5818754629627</c:v>
                </c:pt>
                <c:pt idx="2212">
                  <c:v>1261.0300049142384</c:v>
                </c:pt>
                <c:pt idx="2213">
                  <c:v>1256.7139999999999</c:v>
                </c:pt>
                <c:pt idx="2214">
                  <c:v>1254.2309122222221</c:v>
                </c:pt>
                <c:pt idx="2215">
                  <c:v>1253.7977142857142</c:v>
                </c:pt>
                <c:pt idx="2216">
                  <c:v>1252.3477409595957</c:v>
                </c:pt>
                <c:pt idx="2217">
                  <c:v>1252.2677392090302</c:v>
                </c:pt>
                <c:pt idx="2218">
                  <c:v>1251.1360006993007</c:v>
                </c:pt>
                <c:pt idx="2219">
                  <c:v>1245.9430222222222</c:v>
                </c:pt>
                <c:pt idx="2220">
                  <c:v>1245.3172668470418</c:v>
                </c:pt>
                <c:pt idx="2221">
                  <c:v>1244.7989025925924</c:v>
                </c:pt>
                <c:pt idx="2222">
                  <c:v>1243.9468999999999</c:v>
                </c:pt>
                <c:pt idx="2223">
                  <c:v>1243.4576314814815</c:v>
                </c:pt>
                <c:pt idx="2224">
                  <c:v>1241.4682722222221</c:v>
                </c:pt>
                <c:pt idx="2225">
                  <c:v>1241.069371428571</c:v>
                </c:pt>
                <c:pt idx="2226">
                  <c:v>1239.3157805555554</c:v>
                </c:pt>
                <c:pt idx="2227">
                  <c:v>1238.9935444444448</c:v>
                </c:pt>
                <c:pt idx="2228">
                  <c:v>1237.65736010101</c:v>
                </c:pt>
                <c:pt idx="2229">
                  <c:v>1235.1691839402426</c:v>
                </c:pt>
                <c:pt idx="2230">
                  <c:v>1235.1439020979019</c:v>
                </c:pt>
                <c:pt idx="2231">
                  <c:v>1229.7086833333331</c:v>
                </c:pt>
                <c:pt idx="2232">
                  <c:v>1229.0004971241829</c:v>
                </c:pt>
                <c:pt idx="2233">
                  <c:v>1226.3126420634919</c:v>
                </c:pt>
                <c:pt idx="2234">
                  <c:v>1224.5160654761903</c:v>
                </c:pt>
                <c:pt idx="2235">
                  <c:v>1221.6064005555552</c:v>
                </c:pt>
                <c:pt idx="2236">
                  <c:v>1221.0284333333332</c:v>
                </c:pt>
                <c:pt idx="2237">
                  <c:v>1220.0972777777779</c:v>
                </c:pt>
                <c:pt idx="2238">
                  <c:v>1219.1914583333332</c:v>
                </c:pt>
                <c:pt idx="2239">
                  <c:v>1217.8314596459097</c:v>
                </c:pt>
                <c:pt idx="2240">
                  <c:v>1217.6361007843136</c:v>
                </c:pt>
                <c:pt idx="2241">
                  <c:v>1216.5606166666664</c:v>
                </c:pt>
                <c:pt idx="2242">
                  <c:v>1213.6912555555555</c:v>
                </c:pt>
                <c:pt idx="2243">
                  <c:v>1213.1702555555555</c:v>
                </c:pt>
                <c:pt idx="2244">
                  <c:v>1213.1377333333332</c:v>
                </c:pt>
                <c:pt idx="2245">
                  <c:v>1212.4976999999999</c:v>
                </c:pt>
                <c:pt idx="2246">
                  <c:v>1208.4421283730157</c:v>
                </c:pt>
                <c:pt idx="2247">
                  <c:v>1207.4518307486012</c:v>
                </c:pt>
                <c:pt idx="2248">
                  <c:v>1203.4553566666664</c:v>
                </c:pt>
                <c:pt idx="2249">
                  <c:v>1203.2204590476188</c:v>
                </c:pt>
                <c:pt idx="2250">
                  <c:v>1201.7164565656565</c:v>
                </c:pt>
                <c:pt idx="2251">
                  <c:v>1199.4567191919193</c:v>
                </c:pt>
                <c:pt idx="2252">
                  <c:v>1196.0684528083027</c:v>
                </c:pt>
                <c:pt idx="2253">
                  <c:v>1196.0101666666667</c:v>
                </c:pt>
                <c:pt idx="2254">
                  <c:v>1193.7741999999996</c:v>
                </c:pt>
                <c:pt idx="2255">
                  <c:v>1192.9545999999998</c:v>
                </c:pt>
                <c:pt idx="2256">
                  <c:v>1190.9227023809524</c:v>
                </c:pt>
                <c:pt idx="2257">
                  <c:v>1183.0565333333329</c:v>
                </c:pt>
                <c:pt idx="2258">
                  <c:v>1182.3012787499999</c:v>
                </c:pt>
                <c:pt idx="2259">
                  <c:v>1179.5302080298786</c:v>
                </c:pt>
                <c:pt idx="2260">
                  <c:v>1177.8226567619047</c:v>
                </c:pt>
                <c:pt idx="2261">
                  <c:v>1176.8406666666667</c:v>
                </c:pt>
                <c:pt idx="2262">
                  <c:v>1176.5211226489207</c:v>
                </c:pt>
                <c:pt idx="2263">
                  <c:v>1175.6465422286183</c:v>
                </c:pt>
                <c:pt idx="2264">
                  <c:v>1174.2901380952383</c:v>
                </c:pt>
                <c:pt idx="2265">
                  <c:v>1174.071511111111</c:v>
                </c:pt>
                <c:pt idx="2266">
                  <c:v>1173.6238822222222</c:v>
                </c:pt>
                <c:pt idx="2267">
                  <c:v>1173.1251999999999</c:v>
                </c:pt>
                <c:pt idx="2268">
                  <c:v>1170.8013333333331</c:v>
                </c:pt>
                <c:pt idx="2269">
                  <c:v>1163.4490574588169</c:v>
                </c:pt>
                <c:pt idx="2270">
                  <c:v>1160.3236410685479</c:v>
                </c:pt>
                <c:pt idx="2271">
                  <c:v>1159.1959944444443</c:v>
                </c:pt>
                <c:pt idx="2272">
                  <c:v>1158.5960122574054</c:v>
                </c:pt>
                <c:pt idx="2273">
                  <c:v>1157.36401084096</c:v>
                </c:pt>
                <c:pt idx="2274">
                  <c:v>1156.6842234022622</c:v>
                </c:pt>
                <c:pt idx="2275">
                  <c:v>1155.9939773809522</c:v>
                </c:pt>
                <c:pt idx="2276">
                  <c:v>1154.7676666666666</c:v>
                </c:pt>
                <c:pt idx="2277">
                  <c:v>1153.3357053968255</c:v>
                </c:pt>
                <c:pt idx="2278">
                  <c:v>1146.7897666666665</c:v>
                </c:pt>
                <c:pt idx="2279">
                  <c:v>1143.5405997821351</c:v>
                </c:pt>
                <c:pt idx="2280">
                  <c:v>1140.5260388888889</c:v>
                </c:pt>
                <c:pt idx="2281">
                  <c:v>1137.9795777777779</c:v>
                </c:pt>
                <c:pt idx="2282">
                  <c:v>1137.566660555555</c:v>
                </c:pt>
                <c:pt idx="2283">
                  <c:v>1135.8855571428569</c:v>
                </c:pt>
                <c:pt idx="2284">
                  <c:v>1133.0187305555553</c:v>
                </c:pt>
                <c:pt idx="2285">
                  <c:v>1131.5166449082856</c:v>
                </c:pt>
                <c:pt idx="2286">
                  <c:v>1129.5536888888889</c:v>
                </c:pt>
                <c:pt idx="2287">
                  <c:v>1128.7214523809523</c:v>
                </c:pt>
                <c:pt idx="2288">
                  <c:v>1124.4368724053722</c:v>
                </c:pt>
                <c:pt idx="2289">
                  <c:v>1122.140288384687</c:v>
                </c:pt>
                <c:pt idx="2290">
                  <c:v>1117.5336274859944</c:v>
                </c:pt>
                <c:pt idx="2291">
                  <c:v>1117.5252009259257</c:v>
                </c:pt>
                <c:pt idx="2292">
                  <c:v>1115.6112971428572</c:v>
                </c:pt>
                <c:pt idx="2293">
                  <c:v>1114.2292333333332</c:v>
                </c:pt>
                <c:pt idx="2294">
                  <c:v>1113.5762444444445</c:v>
                </c:pt>
                <c:pt idx="2295">
                  <c:v>1113.0045555555555</c:v>
                </c:pt>
                <c:pt idx="2296">
                  <c:v>1112.7536803048779</c:v>
                </c:pt>
                <c:pt idx="2297">
                  <c:v>1112.2667144444442</c:v>
                </c:pt>
                <c:pt idx="2298">
                  <c:v>1112.0054666666667</c:v>
                </c:pt>
                <c:pt idx="2299">
                  <c:v>1109.6485740783407</c:v>
                </c:pt>
                <c:pt idx="2300">
                  <c:v>1105.7632577777774</c:v>
                </c:pt>
                <c:pt idx="2301">
                  <c:v>1103.9046499999997</c:v>
                </c:pt>
                <c:pt idx="2302">
                  <c:v>1102.3617333333329</c:v>
                </c:pt>
                <c:pt idx="2303">
                  <c:v>1102.1339131666666</c:v>
                </c:pt>
                <c:pt idx="2304">
                  <c:v>1101.8578833333331</c:v>
                </c:pt>
                <c:pt idx="2305">
                  <c:v>1100.8430577777776</c:v>
                </c:pt>
                <c:pt idx="2306">
                  <c:v>1100.1080205165692</c:v>
                </c:pt>
                <c:pt idx="2307">
                  <c:v>1099.0735098717948</c:v>
                </c:pt>
                <c:pt idx="2308">
                  <c:v>1096.1958273809523</c:v>
                </c:pt>
                <c:pt idx="2309">
                  <c:v>1096.0768888888888</c:v>
                </c:pt>
                <c:pt idx="2310">
                  <c:v>1088.8309999999999</c:v>
                </c:pt>
                <c:pt idx="2311">
                  <c:v>1087.262441652055</c:v>
                </c:pt>
                <c:pt idx="2312">
                  <c:v>1086.6839666666665</c:v>
                </c:pt>
                <c:pt idx="2313">
                  <c:v>1084.6077166666666</c:v>
                </c:pt>
                <c:pt idx="2314">
                  <c:v>1082.400323953824</c:v>
                </c:pt>
                <c:pt idx="2315">
                  <c:v>1076.0950380952379</c:v>
                </c:pt>
                <c:pt idx="2316">
                  <c:v>1069.2840649999998</c:v>
                </c:pt>
                <c:pt idx="2317">
                  <c:v>1068.5587070668369</c:v>
                </c:pt>
                <c:pt idx="2318">
                  <c:v>1063.2632571428571</c:v>
                </c:pt>
                <c:pt idx="2319">
                  <c:v>1062.6552520833334</c:v>
                </c:pt>
                <c:pt idx="2320">
                  <c:v>1060.433315343915</c:v>
                </c:pt>
                <c:pt idx="2321">
                  <c:v>1058.8550722222221</c:v>
                </c:pt>
                <c:pt idx="2322">
                  <c:v>1052.323376205165</c:v>
                </c:pt>
                <c:pt idx="2323">
                  <c:v>1052.1583333333333</c:v>
                </c:pt>
                <c:pt idx="2324">
                  <c:v>1052.153673333333</c:v>
                </c:pt>
                <c:pt idx="2325">
                  <c:v>1051.1019833333332</c:v>
                </c:pt>
                <c:pt idx="2326">
                  <c:v>1049.1043162218732</c:v>
                </c:pt>
                <c:pt idx="2327">
                  <c:v>1048.2057578387037</c:v>
                </c:pt>
                <c:pt idx="2328">
                  <c:v>1047.6392595238094</c:v>
                </c:pt>
                <c:pt idx="2329">
                  <c:v>1047.4731968391707</c:v>
                </c:pt>
                <c:pt idx="2330">
                  <c:v>1047.0579199999997</c:v>
                </c:pt>
                <c:pt idx="2331">
                  <c:v>1044.491585418388</c:v>
                </c:pt>
                <c:pt idx="2332">
                  <c:v>1043.3234891694372</c:v>
                </c:pt>
                <c:pt idx="2333">
                  <c:v>1042.6536666666666</c:v>
                </c:pt>
                <c:pt idx="2334">
                  <c:v>1041.3037666666667</c:v>
                </c:pt>
                <c:pt idx="2335">
                  <c:v>1041.1140032857143</c:v>
                </c:pt>
                <c:pt idx="2336">
                  <c:v>1040.562656944443</c:v>
                </c:pt>
                <c:pt idx="2337">
                  <c:v>1040.1384051165498</c:v>
                </c:pt>
                <c:pt idx="2338">
                  <c:v>1038.3635278490026</c:v>
                </c:pt>
                <c:pt idx="2339">
                  <c:v>1037.6815316386753</c:v>
                </c:pt>
                <c:pt idx="2340">
                  <c:v>1033.6178777777777</c:v>
                </c:pt>
                <c:pt idx="2341">
                  <c:v>1031.9194523504273</c:v>
                </c:pt>
                <c:pt idx="2342">
                  <c:v>1030.6768666666665</c:v>
                </c:pt>
                <c:pt idx="2343">
                  <c:v>1028.1803944444443</c:v>
                </c:pt>
                <c:pt idx="2344">
                  <c:v>1028.0066433333332</c:v>
                </c:pt>
                <c:pt idx="2345">
                  <c:v>1027.1937460268316</c:v>
                </c:pt>
                <c:pt idx="2346">
                  <c:v>1026.6977695138451</c:v>
                </c:pt>
                <c:pt idx="2347">
                  <c:v>1023.3783026470586</c:v>
                </c:pt>
                <c:pt idx="2348">
                  <c:v>1022.6820722222222</c:v>
                </c:pt>
                <c:pt idx="2349">
                  <c:v>1022.5809555555555</c:v>
                </c:pt>
                <c:pt idx="2350">
                  <c:v>1021.6770645166838</c:v>
                </c:pt>
                <c:pt idx="2351">
                  <c:v>1021.6414166666667</c:v>
                </c:pt>
                <c:pt idx="2352">
                  <c:v>1021.5361697979797</c:v>
                </c:pt>
                <c:pt idx="2353">
                  <c:v>1018.7033704761903</c:v>
                </c:pt>
                <c:pt idx="2354">
                  <c:v>1018.3231063131312</c:v>
                </c:pt>
                <c:pt idx="2355">
                  <c:v>1017.3661866666665</c:v>
                </c:pt>
                <c:pt idx="2356">
                  <c:v>1008.5473035238093</c:v>
                </c:pt>
                <c:pt idx="2357">
                  <c:v>1007.4251333333332</c:v>
                </c:pt>
                <c:pt idx="2358">
                  <c:v>1006.017336111111</c:v>
                </c:pt>
                <c:pt idx="2359">
                  <c:v>1004.9828638888888</c:v>
                </c:pt>
                <c:pt idx="2360">
                  <c:v>1004.6398749999998</c:v>
                </c:pt>
                <c:pt idx="2361">
                  <c:v>1003.6999358387799</c:v>
                </c:pt>
                <c:pt idx="2362">
                  <c:v>1001.0620087606836</c:v>
                </c:pt>
                <c:pt idx="2363">
                  <c:v>1000.0889566666665</c:v>
                </c:pt>
                <c:pt idx="2364">
                  <c:v>999.42239999999981</c:v>
                </c:pt>
                <c:pt idx="2365">
                  <c:v>998.89949671694751</c:v>
                </c:pt>
                <c:pt idx="2366">
                  <c:v>994.29686324753311</c:v>
                </c:pt>
                <c:pt idx="2367">
                  <c:v>992.36231111111101</c:v>
                </c:pt>
                <c:pt idx="2368">
                  <c:v>991.69559999999967</c:v>
                </c:pt>
                <c:pt idx="2369">
                  <c:v>991.30859722222203</c:v>
                </c:pt>
                <c:pt idx="2370">
                  <c:v>989.99299511150912</c:v>
                </c:pt>
                <c:pt idx="2371">
                  <c:v>988.01152777777781</c:v>
                </c:pt>
                <c:pt idx="2372">
                  <c:v>987.75987616550117</c:v>
                </c:pt>
                <c:pt idx="2373">
                  <c:v>985.92017296296297</c:v>
                </c:pt>
                <c:pt idx="2374">
                  <c:v>983.41994370370355</c:v>
                </c:pt>
                <c:pt idx="2375">
                  <c:v>981.71745100529097</c:v>
                </c:pt>
                <c:pt idx="2376">
                  <c:v>981.70643333333339</c:v>
                </c:pt>
                <c:pt idx="2377">
                  <c:v>980.92605091137648</c:v>
                </c:pt>
                <c:pt idx="2378">
                  <c:v>979.69126666666659</c:v>
                </c:pt>
                <c:pt idx="2379">
                  <c:v>978.85895795402291</c:v>
                </c:pt>
                <c:pt idx="2380">
                  <c:v>978.79718888888908</c:v>
                </c:pt>
                <c:pt idx="2381">
                  <c:v>977.16566666666665</c:v>
                </c:pt>
                <c:pt idx="2382">
                  <c:v>976.18210666666653</c:v>
                </c:pt>
                <c:pt idx="2383">
                  <c:v>976.05018473544976</c:v>
                </c:pt>
                <c:pt idx="2384">
                  <c:v>974.69049485841697</c:v>
                </c:pt>
                <c:pt idx="2385">
                  <c:v>972.10575111111109</c:v>
                </c:pt>
                <c:pt idx="2386">
                  <c:v>967.38166111111104</c:v>
                </c:pt>
                <c:pt idx="2387">
                  <c:v>966.50634629629621</c:v>
                </c:pt>
                <c:pt idx="2388">
                  <c:v>965.77959999999985</c:v>
                </c:pt>
                <c:pt idx="2389">
                  <c:v>964.1272666666664</c:v>
                </c:pt>
                <c:pt idx="2390">
                  <c:v>963.4080197408324</c:v>
                </c:pt>
                <c:pt idx="2391">
                  <c:v>962.8630214285713</c:v>
                </c:pt>
                <c:pt idx="2392">
                  <c:v>961.38970145678979</c:v>
                </c:pt>
                <c:pt idx="2393">
                  <c:v>961.21804999999983</c:v>
                </c:pt>
                <c:pt idx="2394">
                  <c:v>957.74495088215133</c:v>
                </c:pt>
                <c:pt idx="2395">
                  <c:v>957.41909999999996</c:v>
                </c:pt>
                <c:pt idx="2396">
                  <c:v>954.75948666666648</c:v>
                </c:pt>
                <c:pt idx="2397">
                  <c:v>953.75999333333311</c:v>
                </c:pt>
                <c:pt idx="2398">
                  <c:v>945.29826984126987</c:v>
                </c:pt>
                <c:pt idx="2399">
                  <c:v>942.96399999999983</c:v>
                </c:pt>
                <c:pt idx="2400">
                  <c:v>941.68336111111114</c:v>
                </c:pt>
                <c:pt idx="2401">
                  <c:v>936.18042216117192</c:v>
                </c:pt>
                <c:pt idx="2402">
                  <c:v>934.10972777777772</c:v>
                </c:pt>
                <c:pt idx="2403">
                  <c:v>931.00513333333276</c:v>
                </c:pt>
                <c:pt idx="2404">
                  <c:v>930.08513333333337</c:v>
                </c:pt>
                <c:pt idx="2405">
                  <c:v>929.88582222222237</c:v>
                </c:pt>
                <c:pt idx="2406">
                  <c:v>927.21638111111099</c:v>
                </c:pt>
                <c:pt idx="2407">
                  <c:v>923.11858911680895</c:v>
                </c:pt>
                <c:pt idx="2408">
                  <c:v>922.80860666666649</c:v>
                </c:pt>
                <c:pt idx="2409">
                  <c:v>922.63810893311449</c:v>
                </c:pt>
                <c:pt idx="2410">
                  <c:v>910.67624900432884</c:v>
                </c:pt>
                <c:pt idx="2411">
                  <c:v>907.11327500000027</c:v>
                </c:pt>
                <c:pt idx="2412">
                  <c:v>901.61214999999993</c:v>
                </c:pt>
                <c:pt idx="2413">
                  <c:v>889.81059999999991</c:v>
                </c:pt>
                <c:pt idx="2414">
                  <c:v>885.30254722222253</c:v>
                </c:pt>
                <c:pt idx="2415">
                  <c:v>884.86355833333334</c:v>
                </c:pt>
                <c:pt idx="2416">
                  <c:v>884.25220950941639</c:v>
                </c:pt>
                <c:pt idx="2417">
                  <c:v>883.48896666666644</c:v>
                </c:pt>
                <c:pt idx="2418">
                  <c:v>880.51726111111111</c:v>
                </c:pt>
                <c:pt idx="2419">
                  <c:v>879.99205833333326</c:v>
                </c:pt>
                <c:pt idx="2420">
                  <c:v>873.66762350877173</c:v>
                </c:pt>
                <c:pt idx="2421">
                  <c:v>873.20312976190473</c:v>
                </c:pt>
                <c:pt idx="2422">
                  <c:v>871.71894024001494</c:v>
                </c:pt>
                <c:pt idx="2423">
                  <c:v>866.39655747126426</c:v>
                </c:pt>
                <c:pt idx="2424">
                  <c:v>864.13440517961544</c:v>
                </c:pt>
                <c:pt idx="2425">
                  <c:v>863.97619999999972</c:v>
                </c:pt>
                <c:pt idx="2426">
                  <c:v>863.23682518518524</c:v>
                </c:pt>
                <c:pt idx="2427">
                  <c:v>862.03633333333335</c:v>
                </c:pt>
                <c:pt idx="2428">
                  <c:v>859.69733333333318</c:v>
                </c:pt>
                <c:pt idx="2429">
                  <c:v>859.27844166666648</c:v>
                </c:pt>
                <c:pt idx="2430">
                  <c:v>859.03852999999981</c:v>
                </c:pt>
                <c:pt idx="2431">
                  <c:v>857.95968015873007</c:v>
                </c:pt>
                <c:pt idx="2432">
                  <c:v>857.67688888888881</c:v>
                </c:pt>
                <c:pt idx="2433">
                  <c:v>855.90899333333311</c:v>
                </c:pt>
                <c:pt idx="2434">
                  <c:v>855.6932020885547</c:v>
                </c:pt>
                <c:pt idx="2435">
                  <c:v>854.21849534801765</c:v>
                </c:pt>
                <c:pt idx="2436">
                  <c:v>853.32703838724171</c:v>
                </c:pt>
                <c:pt idx="2437">
                  <c:v>848.62879999999984</c:v>
                </c:pt>
                <c:pt idx="2438">
                  <c:v>844.33465897435872</c:v>
                </c:pt>
                <c:pt idx="2439">
                  <c:v>842.22741666666661</c:v>
                </c:pt>
                <c:pt idx="2440">
                  <c:v>839.96340787878773</c:v>
                </c:pt>
                <c:pt idx="2441">
                  <c:v>839.45628181112397</c:v>
                </c:pt>
                <c:pt idx="2442">
                  <c:v>833.94012559808607</c:v>
                </c:pt>
                <c:pt idx="2443">
                  <c:v>833.17179999999973</c:v>
                </c:pt>
                <c:pt idx="2444">
                  <c:v>826.31342499999994</c:v>
                </c:pt>
                <c:pt idx="2445">
                  <c:v>825.93530555555537</c:v>
                </c:pt>
                <c:pt idx="2446">
                  <c:v>825.65079999999989</c:v>
                </c:pt>
                <c:pt idx="2447">
                  <c:v>821.21328867479531</c:v>
                </c:pt>
                <c:pt idx="2448">
                  <c:v>816.32446666666635</c:v>
                </c:pt>
                <c:pt idx="2449">
                  <c:v>815.8198138888888</c:v>
                </c:pt>
                <c:pt idx="2450">
                  <c:v>814.71301666666659</c:v>
                </c:pt>
                <c:pt idx="2451">
                  <c:v>811.81263015873003</c:v>
                </c:pt>
                <c:pt idx="2452">
                  <c:v>808.36700000000008</c:v>
                </c:pt>
                <c:pt idx="2453">
                  <c:v>805.48615204229884</c:v>
                </c:pt>
                <c:pt idx="2454">
                  <c:v>805.36230396825385</c:v>
                </c:pt>
                <c:pt idx="2455">
                  <c:v>805.01596724896001</c:v>
                </c:pt>
                <c:pt idx="2456">
                  <c:v>804.75060871794869</c:v>
                </c:pt>
                <c:pt idx="2457">
                  <c:v>800.99039999999979</c:v>
                </c:pt>
                <c:pt idx="2458">
                  <c:v>800.66669444444449</c:v>
                </c:pt>
                <c:pt idx="2459">
                  <c:v>796.90522879330899</c:v>
                </c:pt>
                <c:pt idx="2460">
                  <c:v>795.92346333333319</c:v>
                </c:pt>
                <c:pt idx="2461">
                  <c:v>793.66145788982215</c:v>
                </c:pt>
                <c:pt idx="2462">
                  <c:v>792.5324066666667</c:v>
                </c:pt>
                <c:pt idx="2463">
                  <c:v>791.2349055555552</c:v>
                </c:pt>
                <c:pt idx="2464">
                  <c:v>790.96617797297301</c:v>
                </c:pt>
                <c:pt idx="2465">
                  <c:v>787.19516296296297</c:v>
                </c:pt>
                <c:pt idx="2466">
                  <c:v>786.99937499999999</c:v>
                </c:pt>
                <c:pt idx="2467">
                  <c:v>784.59521296847436</c:v>
                </c:pt>
                <c:pt idx="2468">
                  <c:v>784.49162668650797</c:v>
                </c:pt>
                <c:pt idx="2469">
                  <c:v>783.39056666666659</c:v>
                </c:pt>
                <c:pt idx="2470">
                  <c:v>782.29563333333317</c:v>
                </c:pt>
                <c:pt idx="2471">
                  <c:v>781.85701499999993</c:v>
                </c:pt>
                <c:pt idx="2472">
                  <c:v>780.52299833333325</c:v>
                </c:pt>
                <c:pt idx="2473">
                  <c:v>779.48322710437651</c:v>
                </c:pt>
                <c:pt idx="2474">
                  <c:v>779.25636666666662</c:v>
                </c:pt>
                <c:pt idx="2475">
                  <c:v>778.91168111111108</c:v>
                </c:pt>
                <c:pt idx="2476">
                  <c:v>778.90094166666643</c:v>
                </c:pt>
                <c:pt idx="2477">
                  <c:v>776.68404444444468</c:v>
                </c:pt>
                <c:pt idx="2478">
                  <c:v>771.6978311111111</c:v>
                </c:pt>
                <c:pt idx="2479">
                  <c:v>770.39167499999996</c:v>
                </c:pt>
                <c:pt idx="2480">
                  <c:v>769.23857565656556</c:v>
                </c:pt>
                <c:pt idx="2481">
                  <c:v>769.13392083333326</c:v>
                </c:pt>
                <c:pt idx="2482">
                  <c:v>768.55439999999987</c:v>
                </c:pt>
                <c:pt idx="2483">
                  <c:v>768.16053333333309</c:v>
                </c:pt>
                <c:pt idx="2484">
                  <c:v>767.62816480158745</c:v>
                </c:pt>
                <c:pt idx="2485">
                  <c:v>767.08659999999975</c:v>
                </c:pt>
                <c:pt idx="2486">
                  <c:v>766.42403055555542</c:v>
                </c:pt>
                <c:pt idx="2487">
                  <c:v>764.11521666666658</c:v>
                </c:pt>
                <c:pt idx="2488">
                  <c:v>764.11477777777782</c:v>
                </c:pt>
                <c:pt idx="2489">
                  <c:v>762.10829999999987</c:v>
                </c:pt>
                <c:pt idx="2490">
                  <c:v>761.4769083333332</c:v>
                </c:pt>
                <c:pt idx="2491">
                  <c:v>758.86933333333309</c:v>
                </c:pt>
                <c:pt idx="2492">
                  <c:v>757.81969363636347</c:v>
                </c:pt>
                <c:pt idx="2493">
                  <c:v>756.51103253708277</c:v>
                </c:pt>
                <c:pt idx="2494">
                  <c:v>755.25893333333318</c:v>
                </c:pt>
                <c:pt idx="2495">
                  <c:v>752.13853333333316</c:v>
                </c:pt>
                <c:pt idx="2496">
                  <c:v>751.73166666666657</c:v>
                </c:pt>
                <c:pt idx="2497">
                  <c:v>745.65555555555557</c:v>
                </c:pt>
                <c:pt idx="2498">
                  <c:v>742.25213333333329</c:v>
                </c:pt>
                <c:pt idx="2499">
                  <c:v>736.77056666666658</c:v>
                </c:pt>
                <c:pt idx="2500">
                  <c:v>732.41865652176693</c:v>
                </c:pt>
                <c:pt idx="2501">
                  <c:v>722.35106666666661</c:v>
                </c:pt>
                <c:pt idx="2502">
                  <c:v>721.6041449999999</c:v>
                </c:pt>
                <c:pt idx="2503">
                  <c:v>721.26841666666667</c:v>
                </c:pt>
                <c:pt idx="2504">
                  <c:v>720.51165246449455</c:v>
                </c:pt>
                <c:pt idx="2505">
                  <c:v>720.38793591431113</c:v>
                </c:pt>
                <c:pt idx="2506">
                  <c:v>719.68008333333319</c:v>
                </c:pt>
                <c:pt idx="2507">
                  <c:v>719.58927243934647</c:v>
                </c:pt>
                <c:pt idx="2508">
                  <c:v>716.87099999999998</c:v>
                </c:pt>
                <c:pt idx="2509">
                  <c:v>713.39405555555516</c:v>
                </c:pt>
                <c:pt idx="2510">
                  <c:v>712.61699999999985</c:v>
                </c:pt>
                <c:pt idx="2511">
                  <c:v>711.79480554185682</c:v>
                </c:pt>
                <c:pt idx="2512">
                  <c:v>711.69044833333328</c:v>
                </c:pt>
                <c:pt idx="2513">
                  <c:v>710.92003518518504</c:v>
                </c:pt>
                <c:pt idx="2514">
                  <c:v>710.86575287037033</c:v>
                </c:pt>
                <c:pt idx="2515">
                  <c:v>708.87893333333307</c:v>
                </c:pt>
                <c:pt idx="2516">
                  <c:v>706.36358666666649</c:v>
                </c:pt>
                <c:pt idx="2517">
                  <c:v>700.45138718696455</c:v>
                </c:pt>
                <c:pt idx="2518">
                  <c:v>699.75107703703691</c:v>
                </c:pt>
                <c:pt idx="2519">
                  <c:v>694.40643333333321</c:v>
                </c:pt>
                <c:pt idx="2520">
                  <c:v>692.95406666666622</c:v>
                </c:pt>
                <c:pt idx="2521">
                  <c:v>692.00199999999984</c:v>
                </c:pt>
                <c:pt idx="2522">
                  <c:v>691.51053333333323</c:v>
                </c:pt>
                <c:pt idx="2523">
                  <c:v>689.54137721104837</c:v>
                </c:pt>
                <c:pt idx="2524">
                  <c:v>687.88194814814813</c:v>
                </c:pt>
                <c:pt idx="2525">
                  <c:v>685.23506666666651</c:v>
                </c:pt>
                <c:pt idx="2526">
                  <c:v>684.54699999999991</c:v>
                </c:pt>
                <c:pt idx="2527">
                  <c:v>682.24929080808079</c:v>
                </c:pt>
                <c:pt idx="2528">
                  <c:v>680.70542034632012</c:v>
                </c:pt>
                <c:pt idx="2529">
                  <c:v>680.44921787581723</c:v>
                </c:pt>
                <c:pt idx="2530">
                  <c:v>678.88276100877169</c:v>
                </c:pt>
                <c:pt idx="2531">
                  <c:v>677.65429335317447</c:v>
                </c:pt>
                <c:pt idx="2532">
                  <c:v>677.29399455337682</c:v>
                </c:pt>
                <c:pt idx="2533">
                  <c:v>677.11580750000007</c:v>
                </c:pt>
                <c:pt idx="2534">
                  <c:v>676.46132222222229</c:v>
                </c:pt>
                <c:pt idx="2535">
                  <c:v>675.13799087301561</c:v>
                </c:pt>
                <c:pt idx="2536">
                  <c:v>672.83719999999994</c:v>
                </c:pt>
                <c:pt idx="2537">
                  <c:v>672.02901666666651</c:v>
                </c:pt>
                <c:pt idx="2538">
                  <c:v>670.79752507014598</c:v>
                </c:pt>
                <c:pt idx="2539">
                  <c:v>665.59328333333326</c:v>
                </c:pt>
                <c:pt idx="2540">
                  <c:v>665.07364194444426</c:v>
                </c:pt>
                <c:pt idx="2541">
                  <c:v>663.97503333333327</c:v>
                </c:pt>
                <c:pt idx="2542">
                  <c:v>662.62369999999987</c:v>
                </c:pt>
                <c:pt idx="2543">
                  <c:v>659.59660888888891</c:v>
                </c:pt>
                <c:pt idx="2544">
                  <c:v>655.408021111111</c:v>
                </c:pt>
                <c:pt idx="2545">
                  <c:v>654.40826666666646</c:v>
                </c:pt>
                <c:pt idx="2546">
                  <c:v>654.1574594926858</c:v>
                </c:pt>
                <c:pt idx="2547">
                  <c:v>654.08249258546994</c:v>
                </c:pt>
                <c:pt idx="2548">
                  <c:v>651.94565833333309</c:v>
                </c:pt>
                <c:pt idx="2549">
                  <c:v>651.83053472222184</c:v>
                </c:pt>
                <c:pt idx="2550">
                  <c:v>650.90526666666653</c:v>
                </c:pt>
                <c:pt idx="2551">
                  <c:v>648.3960178043427</c:v>
                </c:pt>
                <c:pt idx="2552">
                  <c:v>646.44779999999992</c:v>
                </c:pt>
                <c:pt idx="2553">
                  <c:v>643.86163333333309</c:v>
                </c:pt>
                <c:pt idx="2554">
                  <c:v>643.31583333333344</c:v>
                </c:pt>
                <c:pt idx="2555">
                  <c:v>642.02470173261486</c:v>
                </c:pt>
                <c:pt idx="2556">
                  <c:v>641.03987194805143</c:v>
                </c:pt>
                <c:pt idx="2557">
                  <c:v>640.497635614145</c:v>
                </c:pt>
                <c:pt idx="2558">
                  <c:v>637.99693752873554</c:v>
                </c:pt>
                <c:pt idx="2559">
                  <c:v>633.00670944444437</c:v>
                </c:pt>
                <c:pt idx="2560">
                  <c:v>628.32524999999987</c:v>
                </c:pt>
                <c:pt idx="2561">
                  <c:v>627.67107777777767</c:v>
                </c:pt>
                <c:pt idx="2562">
                  <c:v>625.1371495238094</c:v>
                </c:pt>
                <c:pt idx="2563">
                  <c:v>624.25662222222218</c:v>
                </c:pt>
                <c:pt idx="2564">
                  <c:v>624.04279777777765</c:v>
                </c:pt>
                <c:pt idx="2565">
                  <c:v>621.78290632420851</c:v>
                </c:pt>
                <c:pt idx="2566">
                  <c:v>618.66051730769232</c:v>
                </c:pt>
                <c:pt idx="2567">
                  <c:v>617.81253681531518</c:v>
                </c:pt>
                <c:pt idx="2568">
                  <c:v>617.22134999999992</c:v>
                </c:pt>
                <c:pt idx="2569">
                  <c:v>614.76604999999984</c:v>
                </c:pt>
                <c:pt idx="2570">
                  <c:v>614.19710666666663</c:v>
                </c:pt>
                <c:pt idx="2571">
                  <c:v>612.0105518518518</c:v>
                </c:pt>
                <c:pt idx="2572">
                  <c:v>611.87186962962949</c:v>
                </c:pt>
                <c:pt idx="2573">
                  <c:v>611.77512222222219</c:v>
                </c:pt>
                <c:pt idx="2574">
                  <c:v>608.25856987239331</c:v>
                </c:pt>
                <c:pt idx="2575">
                  <c:v>607.68811273583685</c:v>
                </c:pt>
                <c:pt idx="2576">
                  <c:v>607.66148333333319</c:v>
                </c:pt>
                <c:pt idx="2577">
                  <c:v>607.24064095238089</c:v>
                </c:pt>
                <c:pt idx="2578">
                  <c:v>606.93368999999996</c:v>
                </c:pt>
                <c:pt idx="2579">
                  <c:v>605.5481309523808</c:v>
                </c:pt>
                <c:pt idx="2580">
                  <c:v>603.39897539682522</c:v>
                </c:pt>
                <c:pt idx="2581">
                  <c:v>602.5251833333333</c:v>
                </c:pt>
                <c:pt idx="2582">
                  <c:v>599.30759999999998</c:v>
                </c:pt>
                <c:pt idx="2583">
                  <c:v>598.77953333333323</c:v>
                </c:pt>
                <c:pt idx="2584">
                  <c:v>598.29044999999996</c:v>
                </c:pt>
                <c:pt idx="2585">
                  <c:v>598.23136831243471</c:v>
                </c:pt>
                <c:pt idx="2586">
                  <c:v>594.24815111111104</c:v>
                </c:pt>
                <c:pt idx="2587">
                  <c:v>590.80343888888876</c:v>
                </c:pt>
                <c:pt idx="2588">
                  <c:v>588.06067166666662</c:v>
                </c:pt>
                <c:pt idx="2589">
                  <c:v>587.20180747126437</c:v>
                </c:pt>
                <c:pt idx="2590">
                  <c:v>585.75679376034839</c:v>
                </c:pt>
                <c:pt idx="2591">
                  <c:v>585.44206666666662</c:v>
                </c:pt>
                <c:pt idx="2592">
                  <c:v>582.86495999999988</c:v>
                </c:pt>
                <c:pt idx="2593">
                  <c:v>582.25524666666661</c:v>
                </c:pt>
                <c:pt idx="2594">
                  <c:v>580.60151201816814</c:v>
                </c:pt>
                <c:pt idx="2595">
                  <c:v>579.97341666666682</c:v>
                </c:pt>
                <c:pt idx="2596">
                  <c:v>579.82668575536457</c:v>
                </c:pt>
                <c:pt idx="2597">
                  <c:v>579.45327619047612</c:v>
                </c:pt>
                <c:pt idx="2598">
                  <c:v>577.57198941798936</c:v>
                </c:pt>
                <c:pt idx="2599">
                  <c:v>577.41228936884283</c:v>
                </c:pt>
                <c:pt idx="2600">
                  <c:v>577.00951666666663</c:v>
                </c:pt>
                <c:pt idx="2601">
                  <c:v>576.76078134879856</c:v>
                </c:pt>
                <c:pt idx="2602">
                  <c:v>576.56108333333327</c:v>
                </c:pt>
                <c:pt idx="2603">
                  <c:v>576.35864333333325</c:v>
                </c:pt>
                <c:pt idx="2604">
                  <c:v>571.89430064102555</c:v>
                </c:pt>
                <c:pt idx="2605">
                  <c:v>570.70986666666613</c:v>
                </c:pt>
                <c:pt idx="2606">
                  <c:v>569.64841666666609</c:v>
                </c:pt>
                <c:pt idx="2607">
                  <c:v>567.74783333333323</c:v>
                </c:pt>
                <c:pt idx="2608">
                  <c:v>565.3991666666667</c:v>
                </c:pt>
                <c:pt idx="2609">
                  <c:v>564.61273928571416</c:v>
                </c:pt>
                <c:pt idx="2610">
                  <c:v>563.22594999999944</c:v>
                </c:pt>
                <c:pt idx="2611">
                  <c:v>563.17299999999989</c:v>
                </c:pt>
                <c:pt idx="2612">
                  <c:v>563.14444309056944</c:v>
                </c:pt>
                <c:pt idx="2613">
                  <c:v>558.60863876544806</c:v>
                </c:pt>
                <c:pt idx="2614">
                  <c:v>558.21641833333331</c:v>
                </c:pt>
                <c:pt idx="2615">
                  <c:v>555.53369166666653</c:v>
                </c:pt>
                <c:pt idx="2616">
                  <c:v>554.19286666666653</c:v>
                </c:pt>
                <c:pt idx="2617">
                  <c:v>553.78878333333341</c:v>
                </c:pt>
                <c:pt idx="2618">
                  <c:v>553.09155357142856</c:v>
                </c:pt>
                <c:pt idx="2619">
                  <c:v>551.09546666666665</c:v>
                </c:pt>
                <c:pt idx="2620">
                  <c:v>550.60420000000011</c:v>
                </c:pt>
                <c:pt idx="2621">
                  <c:v>546.23677777777777</c:v>
                </c:pt>
                <c:pt idx="2622">
                  <c:v>545.31631120490613</c:v>
                </c:pt>
                <c:pt idx="2623">
                  <c:v>544.43092944444436</c:v>
                </c:pt>
                <c:pt idx="2624">
                  <c:v>544.05326666666667</c:v>
                </c:pt>
                <c:pt idx="2625">
                  <c:v>543.99952476269289</c:v>
                </c:pt>
                <c:pt idx="2626">
                  <c:v>538.05471102532681</c:v>
                </c:pt>
                <c:pt idx="2627">
                  <c:v>537.39233333333334</c:v>
                </c:pt>
                <c:pt idx="2628">
                  <c:v>537.17766666666648</c:v>
                </c:pt>
                <c:pt idx="2629">
                  <c:v>536.2059541035353</c:v>
                </c:pt>
                <c:pt idx="2630">
                  <c:v>536.09669333333329</c:v>
                </c:pt>
                <c:pt idx="2631">
                  <c:v>535.51811111111112</c:v>
                </c:pt>
                <c:pt idx="2632">
                  <c:v>535.03517835497826</c:v>
                </c:pt>
                <c:pt idx="2633">
                  <c:v>533.88992868089758</c:v>
                </c:pt>
                <c:pt idx="2634">
                  <c:v>533.27406358932444</c:v>
                </c:pt>
                <c:pt idx="2635">
                  <c:v>532.26006739130435</c:v>
                </c:pt>
                <c:pt idx="2636">
                  <c:v>530.04054444444444</c:v>
                </c:pt>
                <c:pt idx="2637">
                  <c:v>525.74461666666673</c:v>
                </c:pt>
                <c:pt idx="2638">
                  <c:v>524.39767777777763</c:v>
                </c:pt>
                <c:pt idx="2639">
                  <c:v>523.14975555555554</c:v>
                </c:pt>
                <c:pt idx="2640">
                  <c:v>519.40879166666662</c:v>
                </c:pt>
                <c:pt idx="2641">
                  <c:v>517.8696166666665</c:v>
                </c:pt>
                <c:pt idx="2642">
                  <c:v>517.52053333333299</c:v>
                </c:pt>
                <c:pt idx="2643">
                  <c:v>517.33401666666668</c:v>
                </c:pt>
                <c:pt idx="2644">
                  <c:v>515.99065000000007</c:v>
                </c:pt>
                <c:pt idx="2645">
                  <c:v>512.46299999999997</c:v>
                </c:pt>
                <c:pt idx="2646">
                  <c:v>510.67844444444444</c:v>
                </c:pt>
                <c:pt idx="2647">
                  <c:v>509.75340000000023</c:v>
                </c:pt>
                <c:pt idx="2648">
                  <c:v>507.63238333333334</c:v>
                </c:pt>
                <c:pt idx="2649">
                  <c:v>507.58485157946399</c:v>
                </c:pt>
                <c:pt idx="2650">
                  <c:v>506.0584201981992</c:v>
                </c:pt>
                <c:pt idx="2651">
                  <c:v>505.02044555555557</c:v>
                </c:pt>
                <c:pt idx="2652">
                  <c:v>499.6812479533009</c:v>
                </c:pt>
                <c:pt idx="2653">
                  <c:v>498.15431523809519</c:v>
                </c:pt>
                <c:pt idx="2654">
                  <c:v>496.75916090909078</c:v>
                </c:pt>
                <c:pt idx="2655">
                  <c:v>495.8242333333331</c:v>
                </c:pt>
                <c:pt idx="2656">
                  <c:v>490.42346666666668</c:v>
                </c:pt>
                <c:pt idx="2657">
                  <c:v>490.13425925925912</c:v>
                </c:pt>
                <c:pt idx="2658">
                  <c:v>489.88570000000027</c:v>
                </c:pt>
                <c:pt idx="2659">
                  <c:v>482.60784999999993</c:v>
                </c:pt>
                <c:pt idx="2660">
                  <c:v>481.15912222222227</c:v>
                </c:pt>
                <c:pt idx="2661">
                  <c:v>478.56905555555551</c:v>
                </c:pt>
                <c:pt idx="2662">
                  <c:v>472.15785706493506</c:v>
                </c:pt>
                <c:pt idx="2663">
                  <c:v>468.09001111111098</c:v>
                </c:pt>
                <c:pt idx="2664">
                  <c:v>467.07153</c:v>
                </c:pt>
                <c:pt idx="2665">
                  <c:v>464.85315999999995</c:v>
                </c:pt>
                <c:pt idx="2666">
                  <c:v>463.88179999999994</c:v>
                </c:pt>
                <c:pt idx="2667">
                  <c:v>462.13448</c:v>
                </c:pt>
                <c:pt idx="2668">
                  <c:v>460.70353888888877</c:v>
                </c:pt>
                <c:pt idx="2669">
                  <c:v>460.0013027544349</c:v>
                </c:pt>
                <c:pt idx="2670">
                  <c:v>458.87809999999996</c:v>
                </c:pt>
                <c:pt idx="2671">
                  <c:v>458.83311666666663</c:v>
                </c:pt>
                <c:pt idx="2672">
                  <c:v>457.25145301587298</c:v>
                </c:pt>
                <c:pt idx="2673">
                  <c:v>456.91803333333331</c:v>
                </c:pt>
                <c:pt idx="2674">
                  <c:v>454.65299999999996</c:v>
                </c:pt>
                <c:pt idx="2675">
                  <c:v>449.09754666666657</c:v>
                </c:pt>
                <c:pt idx="2676">
                  <c:v>448.33601760666238</c:v>
                </c:pt>
                <c:pt idx="2677">
                  <c:v>448.12486666666638</c:v>
                </c:pt>
                <c:pt idx="2678">
                  <c:v>447.90907571428562</c:v>
                </c:pt>
                <c:pt idx="2679">
                  <c:v>445.54414702380944</c:v>
                </c:pt>
                <c:pt idx="2680">
                  <c:v>444.51255277777773</c:v>
                </c:pt>
                <c:pt idx="2681">
                  <c:v>444.27962222222226</c:v>
                </c:pt>
                <c:pt idx="2682">
                  <c:v>438.24147999999997</c:v>
                </c:pt>
                <c:pt idx="2683">
                  <c:v>437.44783333333334</c:v>
                </c:pt>
                <c:pt idx="2684">
                  <c:v>432.21723333333347</c:v>
                </c:pt>
                <c:pt idx="2685">
                  <c:v>421.69733784156369</c:v>
                </c:pt>
                <c:pt idx="2686">
                  <c:v>418.38185245098003</c:v>
                </c:pt>
                <c:pt idx="2687">
                  <c:v>417.92749999999995</c:v>
                </c:pt>
                <c:pt idx="2688">
                  <c:v>416.72483888888883</c:v>
                </c:pt>
                <c:pt idx="2689">
                  <c:v>416.31960142089082</c:v>
                </c:pt>
                <c:pt idx="2690">
                  <c:v>415.39759999999995</c:v>
                </c:pt>
                <c:pt idx="2691">
                  <c:v>414.41731333333337</c:v>
                </c:pt>
                <c:pt idx="2692">
                  <c:v>414.04766666666666</c:v>
                </c:pt>
                <c:pt idx="2693">
                  <c:v>413.98638888888883</c:v>
                </c:pt>
                <c:pt idx="2694">
                  <c:v>412.52172333333328</c:v>
                </c:pt>
                <c:pt idx="2695">
                  <c:v>410.11386666666658</c:v>
                </c:pt>
                <c:pt idx="2696">
                  <c:v>404.51872222222227</c:v>
                </c:pt>
                <c:pt idx="2697">
                  <c:v>397.69485555555565</c:v>
                </c:pt>
                <c:pt idx="2698">
                  <c:v>392.53761502883435</c:v>
                </c:pt>
                <c:pt idx="2699">
                  <c:v>391.00716013888888</c:v>
                </c:pt>
                <c:pt idx="2700">
                  <c:v>389.90094444444441</c:v>
                </c:pt>
                <c:pt idx="2701">
                  <c:v>389.71175833333319</c:v>
                </c:pt>
                <c:pt idx="2702">
                  <c:v>384.00508888888885</c:v>
                </c:pt>
                <c:pt idx="2703">
                  <c:v>383.82381123809506</c:v>
                </c:pt>
                <c:pt idx="2704">
                  <c:v>381.7488444444445</c:v>
                </c:pt>
                <c:pt idx="2705">
                  <c:v>379.23968333333323</c:v>
                </c:pt>
                <c:pt idx="2706">
                  <c:v>377.77343630952373</c:v>
                </c:pt>
                <c:pt idx="2707">
                  <c:v>377.71434999999991</c:v>
                </c:pt>
                <c:pt idx="2708">
                  <c:v>377.10475555555541</c:v>
                </c:pt>
                <c:pt idx="2709">
                  <c:v>376.45801944444446</c:v>
                </c:pt>
                <c:pt idx="2710">
                  <c:v>375.28261888888892</c:v>
                </c:pt>
                <c:pt idx="2711">
                  <c:v>373.65091666666621</c:v>
                </c:pt>
                <c:pt idx="2712">
                  <c:v>371.82517499999994</c:v>
                </c:pt>
                <c:pt idx="2713">
                  <c:v>370.12213333333335</c:v>
                </c:pt>
                <c:pt idx="2714">
                  <c:v>369.41975833333328</c:v>
                </c:pt>
                <c:pt idx="2715">
                  <c:v>368.65539999999993</c:v>
                </c:pt>
                <c:pt idx="2716">
                  <c:v>366.56141203703709</c:v>
                </c:pt>
                <c:pt idx="2717">
                  <c:v>365.75721999999996</c:v>
                </c:pt>
                <c:pt idx="2718">
                  <c:v>365.52230555555548</c:v>
                </c:pt>
                <c:pt idx="2719">
                  <c:v>362.48179090909088</c:v>
                </c:pt>
                <c:pt idx="2720">
                  <c:v>361.47963611111112</c:v>
                </c:pt>
                <c:pt idx="2721">
                  <c:v>356.48670777777778</c:v>
                </c:pt>
                <c:pt idx="2722">
                  <c:v>355.61303333333331</c:v>
                </c:pt>
                <c:pt idx="2723">
                  <c:v>355.27380833333331</c:v>
                </c:pt>
                <c:pt idx="2724">
                  <c:v>353.91527777777782</c:v>
                </c:pt>
                <c:pt idx="2725">
                  <c:v>352.1041044871792</c:v>
                </c:pt>
                <c:pt idx="2726">
                  <c:v>348.52212968253963</c:v>
                </c:pt>
                <c:pt idx="2727">
                  <c:v>348.49385714285717</c:v>
                </c:pt>
                <c:pt idx="2728">
                  <c:v>347.7953333333333</c:v>
                </c:pt>
                <c:pt idx="2729">
                  <c:v>346.73481031468532</c:v>
                </c:pt>
                <c:pt idx="2730">
                  <c:v>346.04333333333329</c:v>
                </c:pt>
                <c:pt idx="2731">
                  <c:v>343.89122222222221</c:v>
                </c:pt>
                <c:pt idx="2732">
                  <c:v>343.88256011904758</c:v>
                </c:pt>
                <c:pt idx="2733">
                  <c:v>342.50602222222227</c:v>
                </c:pt>
                <c:pt idx="2734">
                  <c:v>336.10214370370369</c:v>
                </c:pt>
                <c:pt idx="2735">
                  <c:v>333.08666666666664</c:v>
                </c:pt>
                <c:pt idx="2736">
                  <c:v>333.07317638888867</c:v>
                </c:pt>
                <c:pt idx="2737">
                  <c:v>332.49009999999993</c:v>
                </c:pt>
                <c:pt idx="2738">
                  <c:v>332.11963690476188</c:v>
                </c:pt>
                <c:pt idx="2739">
                  <c:v>330.13253242612535</c:v>
                </c:pt>
                <c:pt idx="2740">
                  <c:v>329.04509999999988</c:v>
                </c:pt>
                <c:pt idx="2741">
                  <c:v>328.18480408868089</c:v>
                </c:pt>
                <c:pt idx="2742">
                  <c:v>328.07574999999997</c:v>
                </c:pt>
                <c:pt idx="2743">
                  <c:v>328.02621145953259</c:v>
                </c:pt>
                <c:pt idx="2744">
                  <c:v>325.68291500000004</c:v>
                </c:pt>
                <c:pt idx="2745">
                  <c:v>322.28949828431365</c:v>
                </c:pt>
                <c:pt idx="2746">
                  <c:v>322.09766666666673</c:v>
                </c:pt>
                <c:pt idx="2747">
                  <c:v>322.02878787878791</c:v>
                </c:pt>
                <c:pt idx="2748">
                  <c:v>321.24939558823507</c:v>
                </c:pt>
                <c:pt idx="2749">
                  <c:v>319.06155555555557</c:v>
                </c:pt>
                <c:pt idx="2750">
                  <c:v>317.80694999999997</c:v>
                </c:pt>
                <c:pt idx="2751">
                  <c:v>316.70540936507797</c:v>
                </c:pt>
                <c:pt idx="2752">
                  <c:v>316.14156428571459</c:v>
                </c:pt>
                <c:pt idx="2753">
                  <c:v>315.28294444444441</c:v>
                </c:pt>
                <c:pt idx="2754">
                  <c:v>314.91419999999999</c:v>
                </c:pt>
                <c:pt idx="2755">
                  <c:v>312.79871894713989</c:v>
                </c:pt>
                <c:pt idx="2756">
                  <c:v>312.69890740740738</c:v>
                </c:pt>
                <c:pt idx="2757">
                  <c:v>311.60165833333332</c:v>
                </c:pt>
                <c:pt idx="2758">
                  <c:v>309.72738286340848</c:v>
                </c:pt>
                <c:pt idx="2759">
                  <c:v>309.42832547619048</c:v>
                </c:pt>
                <c:pt idx="2760">
                  <c:v>302.19043333333326</c:v>
                </c:pt>
                <c:pt idx="2761">
                  <c:v>301.76949999999994</c:v>
                </c:pt>
                <c:pt idx="2762">
                  <c:v>300.08623111111092</c:v>
                </c:pt>
                <c:pt idx="2763">
                  <c:v>297.22194333333329</c:v>
                </c:pt>
                <c:pt idx="2764">
                  <c:v>297.17618376068373</c:v>
                </c:pt>
                <c:pt idx="2765">
                  <c:v>296.26896666666659</c:v>
                </c:pt>
                <c:pt idx="2766">
                  <c:v>294.91234666666656</c:v>
                </c:pt>
                <c:pt idx="2767">
                  <c:v>293.94593333333324</c:v>
                </c:pt>
                <c:pt idx="2768">
                  <c:v>290.81000555555551</c:v>
                </c:pt>
                <c:pt idx="2769">
                  <c:v>289.93934694444437</c:v>
                </c:pt>
                <c:pt idx="2770">
                  <c:v>289.6698199999999</c:v>
                </c:pt>
                <c:pt idx="2771">
                  <c:v>288.82043055555533</c:v>
                </c:pt>
                <c:pt idx="2772">
                  <c:v>287.15964999999989</c:v>
                </c:pt>
                <c:pt idx="2773">
                  <c:v>287.0667207282379</c:v>
                </c:pt>
                <c:pt idx="2774">
                  <c:v>286.26977666666659</c:v>
                </c:pt>
                <c:pt idx="2775">
                  <c:v>285.50248611111118</c:v>
                </c:pt>
                <c:pt idx="2776">
                  <c:v>282.84566666666666</c:v>
                </c:pt>
                <c:pt idx="2777">
                  <c:v>282.6993638888888</c:v>
                </c:pt>
                <c:pt idx="2778">
                  <c:v>277.11624999999998</c:v>
                </c:pt>
                <c:pt idx="2779">
                  <c:v>272.73800231481482</c:v>
                </c:pt>
                <c:pt idx="2780">
                  <c:v>268.7446533333333</c:v>
                </c:pt>
                <c:pt idx="2781">
                  <c:v>268.22376718162008</c:v>
                </c:pt>
                <c:pt idx="2782">
                  <c:v>267.40461756613723</c:v>
                </c:pt>
                <c:pt idx="2783">
                  <c:v>259.63227999999998</c:v>
                </c:pt>
                <c:pt idx="2784">
                  <c:v>259.41587345029228</c:v>
                </c:pt>
                <c:pt idx="2785">
                  <c:v>259.00326111111104</c:v>
                </c:pt>
                <c:pt idx="2786">
                  <c:v>258.97405439307687</c:v>
                </c:pt>
                <c:pt idx="2787">
                  <c:v>258.11931999999996</c:v>
                </c:pt>
                <c:pt idx="2788">
                  <c:v>257.59855555555555</c:v>
                </c:pt>
                <c:pt idx="2789">
                  <c:v>257.10821333333337</c:v>
                </c:pt>
                <c:pt idx="2790">
                  <c:v>255.24031583820647</c:v>
                </c:pt>
                <c:pt idx="2791">
                  <c:v>253.40880000000001</c:v>
                </c:pt>
                <c:pt idx="2792">
                  <c:v>248.56749782828274</c:v>
                </c:pt>
                <c:pt idx="2793">
                  <c:v>244.43763511904763</c:v>
                </c:pt>
                <c:pt idx="2794">
                  <c:v>239.45634166666662</c:v>
                </c:pt>
                <c:pt idx="2795">
                  <c:v>238.6525888888888</c:v>
                </c:pt>
                <c:pt idx="2796">
                  <c:v>237.37849999999995</c:v>
                </c:pt>
                <c:pt idx="2797">
                  <c:v>235.70027746388951</c:v>
                </c:pt>
                <c:pt idx="2798">
                  <c:v>235.5577333333334</c:v>
                </c:pt>
                <c:pt idx="2799">
                  <c:v>234.41768888888888</c:v>
                </c:pt>
                <c:pt idx="2800">
                  <c:v>231.21792222222257</c:v>
                </c:pt>
                <c:pt idx="2801">
                  <c:v>230.97726998050658</c:v>
                </c:pt>
                <c:pt idx="2802">
                  <c:v>229.70383333333334</c:v>
                </c:pt>
                <c:pt idx="2803">
                  <c:v>228.43183333333309</c:v>
                </c:pt>
                <c:pt idx="2804">
                  <c:v>226.99566666666666</c:v>
                </c:pt>
                <c:pt idx="2805">
                  <c:v>226.73788333333326</c:v>
                </c:pt>
                <c:pt idx="2806">
                  <c:v>225.55550138888884</c:v>
                </c:pt>
                <c:pt idx="2807">
                  <c:v>223.93528333333336</c:v>
                </c:pt>
                <c:pt idx="2808">
                  <c:v>223.6866666666665</c:v>
                </c:pt>
                <c:pt idx="2809">
                  <c:v>223.21081833333287</c:v>
                </c:pt>
                <c:pt idx="2810">
                  <c:v>220.28738833333318</c:v>
                </c:pt>
                <c:pt idx="2811">
                  <c:v>218.80868333333311</c:v>
                </c:pt>
                <c:pt idx="2812">
                  <c:v>218.65838611111101</c:v>
                </c:pt>
                <c:pt idx="2813">
                  <c:v>218.06083000000001</c:v>
                </c:pt>
                <c:pt idx="2814">
                  <c:v>217.52735333333308</c:v>
                </c:pt>
                <c:pt idx="2815">
                  <c:v>217.08633888888866</c:v>
                </c:pt>
                <c:pt idx="2816">
                  <c:v>216.16216666666665</c:v>
                </c:pt>
                <c:pt idx="2817">
                  <c:v>213.1822055555555</c:v>
                </c:pt>
                <c:pt idx="2818">
                  <c:v>212.57288333333327</c:v>
                </c:pt>
                <c:pt idx="2819">
                  <c:v>209.16100000000003</c:v>
                </c:pt>
                <c:pt idx="2820">
                  <c:v>208.66239166666665</c:v>
                </c:pt>
                <c:pt idx="2821">
                  <c:v>207.64489523809507</c:v>
                </c:pt>
                <c:pt idx="2822">
                  <c:v>205.86252000000002</c:v>
                </c:pt>
                <c:pt idx="2823">
                  <c:v>205.02388055555545</c:v>
                </c:pt>
                <c:pt idx="2824">
                  <c:v>203.50563686868705</c:v>
                </c:pt>
                <c:pt idx="2825">
                  <c:v>202.21569999999997</c:v>
                </c:pt>
                <c:pt idx="2826">
                  <c:v>200.16800756132753</c:v>
                </c:pt>
                <c:pt idx="2827">
                  <c:v>197.92366666666626</c:v>
                </c:pt>
                <c:pt idx="2828">
                  <c:v>197.63346111111107</c:v>
                </c:pt>
                <c:pt idx="2829">
                  <c:v>196.86370333333329</c:v>
                </c:pt>
                <c:pt idx="2830">
                  <c:v>196.78547491039421</c:v>
                </c:pt>
                <c:pt idx="2831">
                  <c:v>196.0072849045566</c:v>
                </c:pt>
                <c:pt idx="2832">
                  <c:v>195.00446143493755</c:v>
                </c:pt>
                <c:pt idx="2833">
                  <c:v>194.43648888888887</c:v>
                </c:pt>
                <c:pt idx="2834">
                  <c:v>193.33391466818725</c:v>
                </c:pt>
                <c:pt idx="2835">
                  <c:v>192.63686666666661</c:v>
                </c:pt>
                <c:pt idx="2836">
                  <c:v>191.96056666666664</c:v>
                </c:pt>
                <c:pt idx="2837">
                  <c:v>190.15254000000002</c:v>
                </c:pt>
                <c:pt idx="2838">
                  <c:v>187.77548935185186</c:v>
                </c:pt>
                <c:pt idx="2839">
                  <c:v>186.5404671717171</c:v>
                </c:pt>
                <c:pt idx="2840">
                  <c:v>186.20186111111107</c:v>
                </c:pt>
                <c:pt idx="2841">
                  <c:v>185.70421106539061</c:v>
                </c:pt>
                <c:pt idx="2842">
                  <c:v>185.3559831140351</c:v>
                </c:pt>
                <c:pt idx="2843">
                  <c:v>182.64293805555553</c:v>
                </c:pt>
                <c:pt idx="2844">
                  <c:v>179.47626166666672</c:v>
                </c:pt>
                <c:pt idx="2845">
                  <c:v>179.19787166666643</c:v>
                </c:pt>
                <c:pt idx="2846">
                  <c:v>175.54358333333334</c:v>
                </c:pt>
                <c:pt idx="2847">
                  <c:v>172.84818888888898</c:v>
                </c:pt>
                <c:pt idx="2848">
                  <c:v>172.52739999999997</c:v>
                </c:pt>
                <c:pt idx="2849">
                  <c:v>171.98677000000006</c:v>
                </c:pt>
                <c:pt idx="2850">
                  <c:v>168.82177777777778</c:v>
                </c:pt>
                <c:pt idx="2851">
                  <c:v>164.20988444444427</c:v>
                </c:pt>
                <c:pt idx="2852">
                  <c:v>161.87533333333332</c:v>
                </c:pt>
                <c:pt idx="2853">
                  <c:v>160.92174999999997</c:v>
                </c:pt>
                <c:pt idx="2854">
                  <c:v>160.34875555555556</c:v>
                </c:pt>
                <c:pt idx="2855">
                  <c:v>160.22013157444016</c:v>
                </c:pt>
                <c:pt idx="2856">
                  <c:v>157.59472147092029</c:v>
                </c:pt>
                <c:pt idx="2857">
                  <c:v>156.36095000000023</c:v>
                </c:pt>
                <c:pt idx="2858">
                  <c:v>154.17463333333339</c:v>
                </c:pt>
                <c:pt idx="2859">
                  <c:v>153.39918833333331</c:v>
                </c:pt>
                <c:pt idx="2860">
                  <c:v>151.75751666666656</c:v>
                </c:pt>
                <c:pt idx="2861">
                  <c:v>151.54572703703676</c:v>
                </c:pt>
                <c:pt idx="2862">
                  <c:v>151.05266666666668</c:v>
                </c:pt>
                <c:pt idx="2863">
                  <c:v>150.30880046296295</c:v>
                </c:pt>
                <c:pt idx="2864">
                  <c:v>148.60533333333331</c:v>
                </c:pt>
                <c:pt idx="2865">
                  <c:v>147.84789999999961</c:v>
                </c:pt>
                <c:pt idx="2866">
                  <c:v>147.73835166666666</c:v>
                </c:pt>
                <c:pt idx="2867">
                  <c:v>145.73876540616243</c:v>
                </c:pt>
                <c:pt idx="2868">
                  <c:v>143.30101331334285</c:v>
                </c:pt>
                <c:pt idx="2869">
                  <c:v>140.20424999999997</c:v>
                </c:pt>
                <c:pt idx="2870">
                  <c:v>139.23999999999998</c:v>
                </c:pt>
                <c:pt idx="2871">
                  <c:v>138.02778683574846</c:v>
                </c:pt>
                <c:pt idx="2872">
                  <c:v>135.95022175925928</c:v>
                </c:pt>
                <c:pt idx="2873">
                  <c:v>135.41136666666668</c:v>
                </c:pt>
                <c:pt idx="2874">
                  <c:v>133.46049444444438</c:v>
                </c:pt>
                <c:pt idx="2875">
                  <c:v>132.86271666666667</c:v>
                </c:pt>
                <c:pt idx="2876">
                  <c:v>129.64082000000008</c:v>
                </c:pt>
                <c:pt idx="2877">
                  <c:v>129.57591309523818</c:v>
                </c:pt>
                <c:pt idx="2878">
                  <c:v>125.29249449570948</c:v>
                </c:pt>
                <c:pt idx="2879">
                  <c:v>121.34157334087483</c:v>
                </c:pt>
                <c:pt idx="2880">
                  <c:v>120.72439629629612</c:v>
                </c:pt>
                <c:pt idx="2881">
                  <c:v>120.40491283919702</c:v>
                </c:pt>
                <c:pt idx="2882">
                  <c:v>119.1474941666667</c:v>
                </c:pt>
                <c:pt idx="2883">
                  <c:v>118.24994444444444</c:v>
                </c:pt>
                <c:pt idx="2884">
                  <c:v>117.86356666666666</c:v>
                </c:pt>
                <c:pt idx="2885">
                  <c:v>116.37011666666668</c:v>
                </c:pt>
                <c:pt idx="2886">
                  <c:v>115.49584999999998</c:v>
                </c:pt>
                <c:pt idx="2887">
                  <c:v>114.51360875420899</c:v>
                </c:pt>
                <c:pt idx="2888">
                  <c:v>112.26381388888892</c:v>
                </c:pt>
                <c:pt idx="2889">
                  <c:v>109.17422999999992</c:v>
                </c:pt>
                <c:pt idx="2890">
                  <c:v>108.48723333333298</c:v>
                </c:pt>
                <c:pt idx="2891">
                  <c:v>108.25068888888927</c:v>
                </c:pt>
                <c:pt idx="2892">
                  <c:v>106.92208873015871</c:v>
                </c:pt>
                <c:pt idx="2893">
                  <c:v>106.8270345299145</c:v>
                </c:pt>
                <c:pt idx="2894">
                  <c:v>105.91734523809522</c:v>
                </c:pt>
                <c:pt idx="2895">
                  <c:v>104.5979387092778</c:v>
                </c:pt>
                <c:pt idx="2896">
                  <c:v>103.39119611111096</c:v>
                </c:pt>
                <c:pt idx="2897">
                  <c:v>102.79669999999997</c:v>
                </c:pt>
                <c:pt idx="2898">
                  <c:v>102.10576488095235</c:v>
                </c:pt>
                <c:pt idx="2899">
                  <c:v>97.582361111110984</c:v>
                </c:pt>
                <c:pt idx="2900">
                  <c:v>96.380833447712305</c:v>
                </c:pt>
                <c:pt idx="2901">
                  <c:v>96.208233333333439</c:v>
                </c:pt>
                <c:pt idx="2902">
                  <c:v>95.871333333333311</c:v>
                </c:pt>
                <c:pt idx="2903">
                  <c:v>92.563366666666639</c:v>
                </c:pt>
                <c:pt idx="2904">
                  <c:v>90.422572222221788</c:v>
                </c:pt>
                <c:pt idx="2905">
                  <c:v>80.002199999999903</c:v>
                </c:pt>
                <c:pt idx="2906">
                  <c:v>79.64975716049382</c:v>
                </c:pt>
                <c:pt idx="2907">
                  <c:v>79.164003607503517</c:v>
                </c:pt>
                <c:pt idx="2908">
                  <c:v>78.519041666666666</c:v>
                </c:pt>
                <c:pt idx="2909">
                  <c:v>76.980999999999995</c:v>
                </c:pt>
                <c:pt idx="2910">
                  <c:v>74.454333333333324</c:v>
                </c:pt>
                <c:pt idx="2911">
                  <c:v>72.856747619047539</c:v>
                </c:pt>
                <c:pt idx="2912">
                  <c:v>69.44365333333316</c:v>
                </c:pt>
                <c:pt idx="2913">
                  <c:v>69.233387328131357</c:v>
                </c:pt>
                <c:pt idx="2914">
                  <c:v>68.560303290043223</c:v>
                </c:pt>
                <c:pt idx="2915">
                  <c:v>67.52497968798788</c:v>
                </c:pt>
                <c:pt idx="2916">
                  <c:v>66.417863722897593</c:v>
                </c:pt>
                <c:pt idx="2917">
                  <c:v>65.975666666666655</c:v>
                </c:pt>
                <c:pt idx="2918">
                  <c:v>65.776516666666666</c:v>
                </c:pt>
                <c:pt idx="2919">
                  <c:v>64.701039999999963</c:v>
                </c:pt>
                <c:pt idx="2920">
                  <c:v>55.896399999999993</c:v>
                </c:pt>
                <c:pt idx="2921">
                  <c:v>55.595647777777764</c:v>
                </c:pt>
                <c:pt idx="2922">
                  <c:v>53.91377777777776</c:v>
                </c:pt>
                <c:pt idx="2923">
                  <c:v>53.403866666666659</c:v>
                </c:pt>
                <c:pt idx="2924">
                  <c:v>52.548699999999904</c:v>
                </c:pt>
                <c:pt idx="2925">
                  <c:v>48.659766666666656</c:v>
                </c:pt>
                <c:pt idx="2926">
                  <c:v>48.024172222223569</c:v>
                </c:pt>
                <c:pt idx="2927">
                  <c:v>47.030416666666667</c:v>
                </c:pt>
                <c:pt idx="2928">
                  <c:v>45.116066666666676</c:v>
                </c:pt>
                <c:pt idx="2929">
                  <c:v>44.798599999999993</c:v>
                </c:pt>
                <c:pt idx="2930">
                  <c:v>39.528366666666614</c:v>
                </c:pt>
                <c:pt idx="2931">
                  <c:v>38.484599999999993</c:v>
                </c:pt>
                <c:pt idx="2932">
                  <c:v>36.116100000000039</c:v>
                </c:pt>
                <c:pt idx="2933">
                  <c:v>35.393989999999576</c:v>
                </c:pt>
                <c:pt idx="2934">
                  <c:v>33.808383333333325</c:v>
                </c:pt>
                <c:pt idx="2935">
                  <c:v>32.770699999999991</c:v>
                </c:pt>
                <c:pt idx="2936">
                  <c:v>32.309844973544919</c:v>
                </c:pt>
                <c:pt idx="2937">
                  <c:v>28.417779999999919</c:v>
                </c:pt>
                <c:pt idx="2938">
                  <c:v>28.093484920634921</c:v>
                </c:pt>
                <c:pt idx="2939">
                  <c:v>26.132533333333281</c:v>
                </c:pt>
                <c:pt idx="2940">
                  <c:v>24.732671428571432</c:v>
                </c:pt>
                <c:pt idx="2941">
                  <c:v>24.230333333333334</c:v>
                </c:pt>
                <c:pt idx="2942">
                  <c:v>23.318608333333334</c:v>
                </c:pt>
                <c:pt idx="2943">
                  <c:v>14.816613878713724</c:v>
                </c:pt>
                <c:pt idx="2944">
                  <c:v>11.6011666666667</c:v>
                </c:pt>
                <c:pt idx="2945">
                  <c:v>11.143126785714287</c:v>
                </c:pt>
                <c:pt idx="2946">
                  <c:v>7.9304800000000641</c:v>
                </c:pt>
                <c:pt idx="2947">
                  <c:v>6.6765000000000141</c:v>
                </c:pt>
                <c:pt idx="2948">
                  <c:v>5.1932250000000222</c:v>
                </c:pt>
                <c:pt idx="2949">
                  <c:v>0</c:v>
                </c:pt>
                <c:pt idx="2950">
                  <c:v>-2.1539888888889132</c:v>
                </c:pt>
                <c:pt idx="2951">
                  <c:v>-3.5159333333333129</c:v>
                </c:pt>
                <c:pt idx="2952">
                  <c:v>-5.1681375000000003</c:v>
                </c:pt>
                <c:pt idx="2953">
                  <c:v>-6.1143333333333336</c:v>
                </c:pt>
                <c:pt idx="2954">
                  <c:v>-6.1760978260869495</c:v>
                </c:pt>
                <c:pt idx="2955">
                  <c:v>-8.8500059523809878</c:v>
                </c:pt>
                <c:pt idx="2956">
                  <c:v>-9.1733333333334794</c:v>
                </c:pt>
                <c:pt idx="2957">
                  <c:v>-14.597399999999956</c:v>
                </c:pt>
                <c:pt idx="2958">
                  <c:v>-17.011466666666688</c:v>
                </c:pt>
                <c:pt idx="2959">
                  <c:v>-17.121399999999994</c:v>
                </c:pt>
                <c:pt idx="2960">
                  <c:v>-17.726587377450979</c:v>
                </c:pt>
                <c:pt idx="2961">
                  <c:v>-20.395566666666696</c:v>
                </c:pt>
                <c:pt idx="2962">
                  <c:v>-20.762491666666694</c:v>
                </c:pt>
                <c:pt idx="2963">
                  <c:v>-23.325666666666677</c:v>
                </c:pt>
                <c:pt idx="2964">
                  <c:v>-23.567683333333395</c:v>
                </c:pt>
                <c:pt idx="2965">
                  <c:v>-26.189177777777815</c:v>
                </c:pt>
                <c:pt idx="2966">
                  <c:v>-26.744116666666741</c:v>
                </c:pt>
                <c:pt idx="2967">
                  <c:v>-33.693111111111115</c:v>
                </c:pt>
                <c:pt idx="2968">
                  <c:v>-38.297457843137295</c:v>
                </c:pt>
                <c:pt idx="2969">
                  <c:v>-39.372225000000071</c:v>
                </c:pt>
                <c:pt idx="2970">
                  <c:v>-40.662000000000113</c:v>
                </c:pt>
                <c:pt idx="2971">
                  <c:v>-43.866526666666651</c:v>
                </c:pt>
                <c:pt idx="2972">
                  <c:v>-46.011174595959595</c:v>
                </c:pt>
                <c:pt idx="2973">
                  <c:v>-51.531333333333272</c:v>
                </c:pt>
                <c:pt idx="2974">
                  <c:v>-52.176750000000084</c:v>
                </c:pt>
                <c:pt idx="2975">
                  <c:v>-52.907773246753322</c:v>
                </c:pt>
                <c:pt idx="2976">
                  <c:v>-53.680666666666752</c:v>
                </c:pt>
                <c:pt idx="2977">
                  <c:v>-54.640853333333474</c:v>
                </c:pt>
                <c:pt idx="2978">
                  <c:v>-55.151333333333405</c:v>
                </c:pt>
                <c:pt idx="2979">
                  <c:v>-55.871572619047619</c:v>
                </c:pt>
                <c:pt idx="2980">
                  <c:v>-56.443804761904779</c:v>
                </c:pt>
                <c:pt idx="2981">
                  <c:v>-58.080499999999994</c:v>
                </c:pt>
                <c:pt idx="2982">
                  <c:v>-59.078199999999924</c:v>
                </c:pt>
                <c:pt idx="2983">
                  <c:v>-59.714599999999997</c:v>
                </c:pt>
                <c:pt idx="2984">
                  <c:v>-61.908846666666854</c:v>
                </c:pt>
                <c:pt idx="2985">
                  <c:v>-65.996725595238175</c:v>
                </c:pt>
                <c:pt idx="2986">
                  <c:v>-68.352023333333292</c:v>
                </c:pt>
                <c:pt idx="2987">
                  <c:v>-68.895838092357351</c:v>
                </c:pt>
                <c:pt idx="2988">
                  <c:v>-69.380574999999979</c:v>
                </c:pt>
                <c:pt idx="2989">
                  <c:v>-73.394066666666433</c:v>
                </c:pt>
                <c:pt idx="2990">
                  <c:v>-74.631783333333559</c:v>
                </c:pt>
                <c:pt idx="2991">
                  <c:v>-75.512833785244155</c:v>
                </c:pt>
                <c:pt idx="2992">
                  <c:v>-78.513483333333397</c:v>
                </c:pt>
                <c:pt idx="2993">
                  <c:v>-78.880116666666552</c:v>
                </c:pt>
                <c:pt idx="2994">
                  <c:v>-82.915060555555712</c:v>
                </c:pt>
                <c:pt idx="2995">
                  <c:v>-83.712852837380026</c:v>
                </c:pt>
                <c:pt idx="2996">
                  <c:v>-84.887127777777764</c:v>
                </c:pt>
                <c:pt idx="2997">
                  <c:v>-89.646950000000288</c:v>
                </c:pt>
                <c:pt idx="2998">
                  <c:v>-95.80623333333331</c:v>
                </c:pt>
                <c:pt idx="2999">
                  <c:v>-97.033988888888913</c:v>
                </c:pt>
                <c:pt idx="3000">
                  <c:v>-98.027300000000025</c:v>
                </c:pt>
                <c:pt idx="3001">
                  <c:v>-99.030933333333152</c:v>
                </c:pt>
                <c:pt idx="3002">
                  <c:v>-100.35646666666666</c:v>
                </c:pt>
                <c:pt idx="3003">
                  <c:v>-100.43453333333325</c:v>
                </c:pt>
                <c:pt idx="3004">
                  <c:v>-102.60019999999999</c:v>
                </c:pt>
                <c:pt idx="3005">
                  <c:v>-105.31899999999997</c:v>
                </c:pt>
                <c:pt idx="3006">
                  <c:v>-107.83905000000004</c:v>
                </c:pt>
                <c:pt idx="3007">
                  <c:v>-113.31640222222229</c:v>
                </c:pt>
                <c:pt idx="3008">
                  <c:v>-115.61297777777781</c:v>
                </c:pt>
                <c:pt idx="3009">
                  <c:v>-117.24618888888835</c:v>
                </c:pt>
                <c:pt idx="3010">
                  <c:v>-118.1882333333333</c:v>
                </c:pt>
                <c:pt idx="3011">
                  <c:v>-121.06255555555542</c:v>
                </c:pt>
                <c:pt idx="3012">
                  <c:v>-122.63356666666675</c:v>
                </c:pt>
                <c:pt idx="3013">
                  <c:v>-127.16793333333332</c:v>
                </c:pt>
                <c:pt idx="3014">
                  <c:v>-127.90999999999998</c:v>
                </c:pt>
                <c:pt idx="3015">
                  <c:v>-132.69156709401705</c:v>
                </c:pt>
                <c:pt idx="3016">
                  <c:v>-133.44230555555555</c:v>
                </c:pt>
                <c:pt idx="3017">
                  <c:v>-135.77003333333332</c:v>
                </c:pt>
                <c:pt idx="3018">
                  <c:v>-136.2815922222222</c:v>
                </c:pt>
                <c:pt idx="3019">
                  <c:v>-137.15257215384625</c:v>
                </c:pt>
                <c:pt idx="3020">
                  <c:v>-139.56666666666669</c:v>
                </c:pt>
                <c:pt idx="3021">
                  <c:v>-141.2494938034188</c:v>
                </c:pt>
                <c:pt idx="3022">
                  <c:v>-143.8348</c:v>
                </c:pt>
                <c:pt idx="3023">
                  <c:v>-146.40636666666668</c:v>
                </c:pt>
                <c:pt idx="3024">
                  <c:v>-147.21860000000001</c:v>
                </c:pt>
                <c:pt idx="3025">
                  <c:v>-147.73461944444443</c:v>
                </c:pt>
                <c:pt idx="3026">
                  <c:v>-149.17868888888884</c:v>
                </c:pt>
                <c:pt idx="3027">
                  <c:v>-149.3267331117022</c:v>
                </c:pt>
                <c:pt idx="3028">
                  <c:v>-151.26362333333341</c:v>
                </c:pt>
                <c:pt idx="3029">
                  <c:v>-151.45341666666673</c:v>
                </c:pt>
                <c:pt idx="3030">
                  <c:v>-152.17013666666662</c:v>
                </c:pt>
                <c:pt idx="3031">
                  <c:v>-153.43996666666669</c:v>
                </c:pt>
                <c:pt idx="3032">
                  <c:v>-154.76653333333334</c:v>
                </c:pt>
                <c:pt idx="3033">
                  <c:v>-154.9915861111111</c:v>
                </c:pt>
                <c:pt idx="3034">
                  <c:v>-164.20328333333336</c:v>
                </c:pt>
                <c:pt idx="3035">
                  <c:v>-164.51744444444435</c:v>
                </c:pt>
                <c:pt idx="3036">
                  <c:v>-164.96354750000015</c:v>
                </c:pt>
                <c:pt idx="3037">
                  <c:v>-166.77139999999977</c:v>
                </c:pt>
                <c:pt idx="3038">
                  <c:v>-167.6751166666667</c:v>
                </c:pt>
                <c:pt idx="3039">
                  <c:v>-167.97391111111108</c:v>
                </c:pt>
                <c:pt idx="3040">
                  <c:v>-168.89497499999985</c:v>
                </c:pt>
                <c:pt idx="3041">
                  <c:v>-172.7993417877627</c:v>
                </c:pt>
                <c:pt idx="3042">
                  <c:v>-173.9785698100948</c:v>
                </c:pt>
                <c:pt idx="3043">
                  <c:v>-176.36451666666673</c:v>
                </c:pt>
                <c:pt idx="3044">
                  <c:v>-179.93224126984126</c:v>
                </c:pt>
                <c:pt idx="3045">
                  <c:v>-180.86961783574864</c:v>
                </c:pt>
                <c:pt idx="3046">
                  <c:v>-183.1741999999999</c:v>
                </c:pt>
                <c:pt idx="3047">
                  <c:v>-184.43624260806598</c:v>
                </c:pt>
                <c:pt idx="3048">
                  <c:v>-186.66862277777787</c:v>
                </c:pt>
                <c:pt idx="3049">
                  <c:v>-186.75287777777825</c:v>
                </c:pt>
                <c:pt idx="3050">
                  <c:v>-187.12299999999996</c:v>
                </c:pt>
                <c:pt idx="3051">
                  <c:v>-192.23248333333382</c:v>
                </c:pt>
                <c:pt idx="3052">
                  <c:v>-193.77578333333335</c:v>
                </c:pt>
                <c:pt idx="3053">
                  <c:v>-194.13533333333331</c:v>
                </c:pt>
                <c:pt idx="3054">
                  <c:v>-202.55774722222222</c:v>
                </c:pt>
                <c:pt idx="3055">
                  <c:v>-204.10549865454868</c:v>
                </c:pt>
                <c:pt idx="3056">
                  <c:v>-208.40508333333332</c:v>
                </c:pt>
                <c:pt idx="3057">
                  <c:v>-219.38471904761909</c:v>
                </c:pt>
                <c:pt idx="3058">
                  <c:v>-222.30730000000008</c:v>
                </c:pt>
                <c:pt idx="3059">
                  <c:v>-223.35588333333331</c:v>
                </c:pt>
                <c:pt idx="3060">
                  <c:v>-224.93333333333331</c:v>
                </c:pt>
                <c:pt idx="3061">
                  <c:v>-226.25185386996904</c:v>
                </c:pt>
                <c:pt idx="3062">
                  <c:v>-226.99786686868688</c:v>
                </c:pt>
                <c:pt idx="3063">
                  <c:v>-229.03828730158725</c:v>
                </c:pt>
                <c:pt idx="3064">
                  <c:v>-230.29733333333331</c:v>
                </c:pt>
                <c:pt idx="3065">
                  <c:v>-230.75934848484846</c:v>
                </c:pt>
                <c:pt idx="3066">
                  <c:v>-231.14456666666669</c:v>
                </c:pt>
                <c:pt idx="3067">
                  <c:v>-232.67876666666675</c:v>
                </c:pt>
                <c:pt idx="3068">
                  <c:v>-234.81100000000023</c:v>
                </c:pt>
                <c:pt idx="3069">
                  <c:v>-238.47541851851847</c:v>
                </c:pt>
                <c:pt idx="3070">
                  <c:v>-243.05850161842105</c:v>
                </c:pt>
                <c:pt idx="3071">
                  <c:v>-244.78977777777774</c:v>
                </c:pt>
                <c:pt idx="3072">
                  <c:v>-245.04218333333327</c:v>
                </c:pt>
                <c:pt idx="3073">
                  <c:v>-249.14149999999998</c:v>
                </c:pt>
                <c:pt idx="3074">
                  <c:v>-255.24407500000004</c:v>
                </c:pt>
                <c:pt idx="3075">
                  <c:v>-256.3703555555557</c:v>
                </c:pt>
                <c:pt idx="3076">
                  <c:v>-256.49639461152884</c:v>
                </c:pt>
                <c:pt idx="3077">
                  <c:v>-261.52684702564102</c:v>
                </c:pt>
                <c:pt idx="3078">
                  <c:v>-266.35799111111106</c:v>
                </c:pt>
                <c:pt idx="3079">
                  <c:v>-267.74846074346402</c:v>
                </c:pt>
                <c:pt idx="3080">
                  <c:v>-275.56835138888897</c:v>
                </c:pt>
                <c:pt idx="3081">
                  <c:v>-275.78633333333329</c:v>
                </c:pt>
                <c:pt idx="3082">
                  <c:v>-276.42109523809523</c:v>
                </c:pt>
                <c:pt idx="3083">
                  <c:v>-276.70072777777773</c:v>
                </c:pt>
                <c:pt idx="3084">
                  <c:v>-277.16231111111102</c:v>
                </c:pt>
                <c:pt idx="3085">
                  <c:v>-279.09750000000003</c:v>
                </c:pt>
                <c:pt idx="3086">
                  <c:v>-280.90745555555571</c:v>
                </c:pt>
                <c:pt idx="3087">
                  <c:v>-282.09509166666669</c:v>
                </c:pt>
                <c:pt idx="3088">
                  <c:v>-283.18526111111117</c:v>
                </c:pt>
                <c:pt idx="3089">
                  <c:v>-283.89860000000004</c:v>
                </c:pt>
                <c:pt idx="3090">
                  <c:v>-291.92602500000004</c:v>
                </c:pt>
                <c:pt idx="3091">
                  <c:v>-292.4753</c:v>
                </c:pt>
                <c:pt idx="3092">
                  <c:v>-292.85113333333334</c:v>
                </c:pt>
                <c:pt idx="3093">
                  <c:v>-295.56080000000003</c:v>
                </c:pt>
                <c:pt idx="3094">
                  <c:v>-295.70099333333354</c:v>
                </c:pt>
                <c:pt idx="3095">
                  <c:v>-296.33232660603716</c:v>
                </c:pt>
                <c:pt idx="3096">
                  <c:v>-299.74264999999997</c:v>
                </c:pt>
                <c:pt idx="3097">
                  <c:v>-300.52878333333337</c:v>
                </c:pt>
                <c:pt idx="3098">
                  <c:v>-300.62043067340062</c:v>
                </c:pt>
                <c:pt idx="3099">
                  <c:v>-302.15101666666669</c:v>
                </c:pt>
                <c:pt idx="3100">
                  <c:v>-304.89224606276235</c:v>
                </c:pt>
                <c:pt idx="3101">
                  <c:v>-312.05932222222225</c:v>
                </c:pt>
                <c:pt idx="3102">
                  <c:v>-314.36353333333335</c:v>
                </c:pt>
                <c:pt idx="3103">
                  <c:v>-316.01490833333332</c:v>
                </c:pt>
                <c:pt idx="3104">
                  <c:v>-317.43566666666669</c:v>
                </c:pt>
                <c:pt idx="3105">
                  <c:v>-321.70938472222247</c:v>
                </c:pt>
                <c:pt idx="3106">
                  <c:v>-326.12518446115274</c:v>
                </c:pt>
                <c:pt idx="3107">
                  <c:v>-340.39019999999999</c:v>
                </c:pt>
                <c:pt idx="3108">
                  <c:v>-344.15066666666667</c:v>
                </c:pt>
                <c:pt idx="3109">
                  <c:v>-344.75099999999998</c:v>
                </c:pt>
                <c:pt idx="3110">
                  <c:v>-349.06273555555566</c:v>
                </c:pt>
                <c:pt idx="3111">
                  <c:v>-359.76633333333331</c:v>
                </c:pt>
                <c:pt idx="3112">
                  <c:v>-362.85953222222207</c:v>
                </c:pt>
                <c:pt idx="3113">
                  <c:v>-365.31624999999985</c:v>
                </c:pt>
                <c:pt idx="3114">
                  <c:v>-368.07478888888886</c:v>
                </c:pt>
                <c:pt idx="3115">
                  <c:v>-369.33309285714284</c:v>
                </c:pt>
                <c:pt idx="3116">
                  <c:v>-369.52903791168205</c:v>
                </c:pt>
                <c:pt idx="3117">
                  <c:v>-370.28819999999996</c:v>
                </c:pt>
                <c:pt idx="3118">
                  <c:v>-371.04039611111125</c:v>
                </c:pt>
                <c:pt idx="3119">
                  <c:v>-371.57596231884048</c:v>
                </c:pt>
                <c:pt idx="3120">
                  <c:v>-372.35758333333337</c:v>
                </c:pt>
                <c:pt idx="3121">
                  <c:v>-373.19409999999999</c:v>
                </c:pt>
                <c:pt idx="3122">
                  <c:v>-375.8370452380953</c:v>
                </c:pt>
                <c:pt idx="3123">
                  <c:v>-378.2310333333333</c:v>
                </c:pt>
                <c:pt idx="3124">
                  <c:v>-382.07549999999992</c:v>
                </c:pt>
                <c:pt idx="3125">
                  <c:v>-383.76299999999992</c:v>
                </c:pt>
                <c:pt idx="3126">
                  <c:v>-386.57565833333325</c:v>
                </c:pt>
                <c:pt idx="3127">
                  <c:v>-387.30600000000021</c:v>
                </c:pt>
                <c:pt idx="3128">
                  <c:v>-388.34916666666663</c:v>
                </c:pt>
                <c:pt idx="3129">
                  <c:v>-391.25003333333331</c:v>
                </c:pt>
                <c:pt idx="3130">
                  <c:v>-393.46375555555557</c:v>
                </c:pt>
                <c:pt idx="3131">
                  <c:v>-394.67333333333323</c:v>
                </c:pt>
                <c:pt idx="3132">
                  <c:v>-395.19068888888887</c:v>
                </c:pt>
                <c:pt idx="3133">
                  <c:v>-395.22922222222218</c:v>
                </c:pt>
                <c:pt idx="3134">
                  <c:v>-396.47356666666684</c:v>
                </c:pt>
                <c:pt idx="3135">
                  <c:v>-398.27383333333336</c:v>
                </c:pt>
                <c:pt idx="3136">
                  <c:v>-399.77580833333354</c:v>
                </c:pt>
                <c:pt idx="3137">
                  <c:v>-409.02831337416779</c:v>
                </c:pt>
                <c:pt idx="3138">
                  <c:v>-412.23461718740197</c:v>
                </c:pt>
                <c:pt idx="3139">
                  <c:v>-413.67039999999997</c:v>
                </c:pt>
                <c:pt idx="3140">
                  <c:v>-415.5043171717171</c:v>
                </c:pt>
                <c:pt idx="3141">
                  <c:v>-415.54340000000002</c:v>
                </c:pt>
                <c:pt idx="3142">
                  <c:v>-419.74759523809507</c:v>
                </c:pt>
                <c:pt idx="3143">
                  <c:v>-420.51896666666659</c:v>
                </c:pt>
                <c:pt idx="3144">
                  <c:v>-421.23609166666665</c:v>
                </c:pt>
                <c:pt idx="3145">
                  <c:v>-421.53452861952854</c:v>
                </c:pt>
                <c:pt idx="3146">
                  <c:v>-423.57334722222214</c:v>
                </c:pt>
                <c:pt idx="3147">
                  <c:v>-423.6367666666668</c:v>
                </c:pt>
                <c:pt idx="3148">
                  <c:v>-425.37894296296298</c:v>
                </c:pt>
                <c:pt idx="3149">
                  <c:v>-426.79451035923131</c:v>
                </c:pt>
                <c:pt idx="3150">
                  <c:v>-432.06459554672279</c:v>
                </c:pt>
                <c:pt idx="3151">
                  <c:v>-437.94666666666666</c:v>
                </c:pt>
                <c:pt idx="3152">
                  <c:v>-439.27600000000001</c:v>
                </c:pt>
                <c:pt idx="3153">
                  <c:v>-440.00674999999978</c:v>
                </c:pt>
                <c:pt idx="3154">
                  <c:v>-440.38571111111258</c:v>
                </c:pt>
                <c:pt idx="3155">
                  <c:v>-442.69447916666667</c:v>
                </c:pt>
                <c:pt idx="3156">
                  <c:v>-445.46576888888899</c:v>
                </c:pt>
                <c:pt idx="3157">
                  <c:v>-449.66840000000008</c:v>
                </c:pt>
                <c:pt idx="3158">
                  <c:v>-450.07954848631243</c:v>
                </c:pt>
                <c:pt idx="3159">
                  <c:v>-454.69595259259262</c:v>
                </c:pt>
                <c:pt idx="3160">
                  <c:v>-456.04210679292936</c:v>
                </c:pt>
                <c:pt idx="3161">
                  <c:v>-456.17664166666663</c:v>
                </c:pt>
                <c:pt idx="3162">
                  <c:v>-458.90843671312427</c:v>
                </c:pt>
                <c:pt idx="3163">
                  <c:v>-461.94766666666663</c:v>
                </c:pt>
                <c:pt idx="3164">
                  <c:v>-464.29838333333328</c:v>
                </c:pt>
                <c:pt idx="3165">
                  <c:v>-467.25466666666665</c:v>
                </c:pt>
                <c:pt idx="3166">
                  <c:v>-468.39193333333327</c:v>
                </c:pt>
                <c:pt idx="3167">
                  <c:v>-469.19873333333322</c:v>
                </c:pt>
                <c:pt idx="3168">
                  <c:v>-470.96079523809522</c:v>
                </c:pt>
                <c:pt idx="3169">
                  <c:v>-473.47441126240727</c:v>
                </c:pt>
                <c:pt idx="3170">
                  <c:v>-474.41669999999999</c:v>
                </c:pt>
                <c:pt idx="3171">
                  <c:v>-475.86796666666669</c:v>
                </c:pt>
                <c:pt idx="3172">
                  <c:v>-476.51488333333327</c:v>
                </c:pt>
                <c:pt idx="3173">
                  <c:v>-476.58498333333341</c:v>
                </c:pt>
                <c:pt idx="3174">
                  <c:v>-479.80730833333337</c:v>
                </c:pt>
                <c:pt idx="3175">
                  <c:v>-480.66761666666662</c:v>
                </c:pt>
                <c:pt idx="3176">
                  <c:v>-483.75825000000015</c:v>
                </c:pt>
                <c:pt idx="3177">
                  <c:v>-485.13094444444442</c:v>
                </c:pt>
                <c:pt idx="3178">
                  <c:v>-486.41411111111114</c:v>
                </c:pt>
                <c:pt idx="3179">
                  <c:v>-487.52842121212103</c:v>
                </c:pt>
                <c:pt idx="3180">
                  <c:v>-491.42558333333335</c:v>
                </c:pt>
                <c:pt idx="3181">
                  <c:v>-494.66343999999998</c:v>
                </c:pt>
                <c:pt idx="3182">
                  <c:v>-504.57648749999998</c:v>
                </c:pt>
                <c:pt idx="3183">
                  <c:v>-505.9442166666667</c:v>
                </c:pt>
                <c:pt idx="3184">
                  <c:v>-509.96611666666678</c:v>
                </c:pt>
                <c:pt idx="3185">
                  <c:v>-512.16467119172137</c:v>
                </c:pt>
                <c:pt idx="3186">
                  <c:v>-512.58860920634925</c:v>
                </c:pt>
                <c:pt idx="3187">
                  <c:v>-516.90433333333328</c:v>
                </c:pt>
                <c:pt idx="3188">
                  <c:v>-517.77393333333328</c:v>
                </c:pt>
                <c:pt idx="3189">
                  <c:v>-518.64436666666666</c:v>
                </c:pt>
                <c:pt idx="3190">
                  <c:v>-527.31826203314677</c:v>
                </c:pt>
                <c:pt idx="3191">
                  <c:v>-529.24292000000003</c:v>
                </c:pt>
                <c:pt idx="3192">
                  <c:v>-529.50565663510918</c:v>
                </c:pt>
                <c:pt idx="3193">
                  <c:v>-539.60652222222222</c:v>
                </c:pt>
                <c:pt idx="3194">
                  <c:v>-543.5297333333333</c:v>
                </c:pt>
                <c:pt idx="3195">
                  <c:v>-544.49350000000004</c:v>
                </c:pt>
                <c:pt idx="3196">
                  <c:v>-552.36714370370362</c:v>
                </c:pt>
                <c:pt idx="3197">
                  <c:v>-555.86379444444447</c:v>
                </c:pt>
                <c:pt idx="3198">
                  <c:v>-561.67315465092815</c:v>
                </c:pt>
                <c:pt idx="3199">
                  <c:v>-561.96499999999992</c:v>
                </c:pt>
                <c:pt idx="3200">
                  <c:v>-570.66274666666629</c:v>
                </c:pt>
                <c:pt idx="3201">
                  <c:v>-573.41567499999985</c:v>
                </c:pt>
                <c:pt idx="3202">
                  <c:v>-574.13033333333317</c:v>
                </c:pt>
                <c:pt idx="3203">
                  <c:v>-576.83640000000003</c:v>
                </c:pt>
                <c:pt idx="3204">
                  <c:v>-578.18738410256412</c:v>
                </c:pt>
                <c:pt idx="3205">
                  <c:v>-578.27983333333327</c:v>
                </c:pt>
                <c:pt idx="3206">
                  <c:v>-578.85243333333335</c:v>
                </c:pt>
                <c:pt idx="3207">
                  <c:v>-580.22043333333329</c:v>
                </c:pt>
                <c:pt idx="3208">
                  <c:v>-587.98243333333346</c:v>
                </c:pt>
                <c:pt idx="3209">
                  <c:v>-588.72199999999987</c:v>
                </c:pt>
                <c:pt idx="3210">
                  <c:v>-601.00120416666653</c:v>
                </c:pt>
                <c:pt idx="3211">
                  <c:v>-608.86770862193396</c:v>
                </c:pt>
                <c:pt idx="3212">
                  <c:v>-615.5622666666668</c:v>
                </c:pt>
                <c:pt idx="3213">
                  <c:v>-619.34772222222216</c:v>
                </c:pt>
                <c:pt idx="3214">
                  <c:v>-626.13043333333337</c:v>
                </c:pt>
                <c:pt idx="3215">
                  <c:v>-626.97651183062806</c:v>
                </c:pt>
                <c:pt idx="3216">
                  <c:v>-630.59810000000004</c:v>
                </c:pt>
                <c:pt idx="3217">
                  <c:v>-630.6584577777777</c:v>
                </c:pt>
                <c:pt idx="3218">
                  <c:v>-631.6789133333333</c:v>
                </c:pt>
                <c:pt idx="3219">
                  <c:v>-635.55196222222219</c:v>
                </c:pt>
                <c:pt idx="3220">
                  <c:v>-636.09777406988439</c:v>
                </c:pt>
                <c:pt idx="3221">
                  <c:v>-644.26358346801351</c:v>
                </c:pt>
                <c:pt idx="3222">
                  <c:v>-644.53670277777746</c:v>
                </c:pt>
                <c:pt idx="3223">
                  <c:v>-645.70903333333342</c:v>
                </c:pt>
                <c:pt idx="3224">
                  <c:v>-652.49511239654669</c:v>
                </c:pt>
                <c:pt idx="3225">
                  <c:v>-653.73177777777767</c:v>
                </c:pt>
                <c:pt idx="3226">
                  <c:v>-656.86866666666663</c:v>
                </c:pt>
                <c:pt idx="3227">
                  <c:v>-666.28903333333335</c:v>
                </c:pt>
                <c:pt idx="3228">
                  <c:v>-670.25669999999991</c:v>
                </c:pt>
                <c:pt idx="3229">
                  <c:v>-670.28790333333347</c:v>
                </c:pt>
                <c:pt idx="3230">
                  <c:v>-673.87690421848731</c:v>
                </c:pt>
                <c:pt idx="3231">
                  <c:v>-676.71704632352942</c:v>
                </c:pt>
                <c:pt idx="3232">
                  <c:v>-680.34941666666657</c:v>
                </c:pt>
                <c:pt idx="3233">
                  <c:v>-682.57413333333341</c:v>
                </c:pt>
                <c:pt idx="3234">
                  <c:v>-683.52021666666667</c:v>
                </c:pt>
                <c:pt idx="3235">
                  <c:v>-683.97822222222214</c:v>
                </c:pt>
                <c:pt idx="3236">
                  <c:v>-690.37003333333325</c:v>
                </c:pt>
                <c:pt idx="3237">
                  <c:v>-698.56981916666655</c:v>
                </c:pt>
                <c:pt idx="3238">
                  <c:v>-701.10966666666661</c:v>
                </c:pt>
                <c:pt idx="3239">
                  <c:v>-702.04150303030326</c:v>
                </c:pt>
                <c:pt idx="3240">
                  <c:v>-704.42037698412696</c:v>
                </c:pt>
                <c:pt idx="3241">
                  <c:v>-707.17583333333334</c:v>
                </c:pt>
                <c:pt idx="3242">
                  <c:v>-715.86987548610011</c:v>
                </c:pt>
                <c:pt idx="3243">
                  <c:v>-717.54603333333353</c:v>
                </c:pt>
                <c:pt idx="3244">
                  <c:v>-719.77066666666667</c:v>
                </c:pt>
                <c:pt idx="3245">
                  <c:v>-724.45066666666662</c:v>
                </c:pt>
                <c:pt idx="3246">
                  <c:v>-725.63009166666654</c:v>
                </c:pt>
                <c:pt idx="3247">
                  <c:v>-727.2494999999999</c:v>
                </c:pt>
                <c:pt idx="3248">
                  <c:v>-727.35806428571425</c:v>
                </c:pt>
                <c:pt idx="3249">
                  <c:v>-727.5614444251205</c:v>
                </c:pt>
                <c:pt idx="3250">
                  <c:v>-727.89463333333333</c:v>
                </c:pt>
                <c:pt idx="3251">
                  <c:v>-734.40081111111158</c:v>
                </c:pt>
                <c:pt idx="3252">
                  <c:v>-738.11106703703683</c:v>
                </c:pt>
                <c:pt idx="3253">
                  <c:v>-739.50074999999981</c:v>
                </c:pt>
                <c:pt idx="3254">
                  <c:v>-740.89246666666679</c:v>
                </c:pt>
                <c:pt idx="3255">
                  <c:v>-743.74338630952377</c:v>
                </c:pt>
                <c:pt idx="3256">
                  <c:v>-744.08504256801416</c:v>
                </c:pt>
                <c:pt idx="3257">
                  <c:v>-744.57394444444435</c:v>
                </c:pt>
                <c:pt idx="3258">
                  <c:v>-748.30065555555541</c:v>
                </c:pt>
                <c:pt idx="3259">
                  <c:v>-754.16393333333338</c:v>
                </c:pt>
                <c:pt idx="3260">
                  <c:v>-757.15866000000017</c:v>
                </c:pt>
                <c:pt idx="3261">
                  <c:v>-760.1509312169311</c:v>
                </c:pt>
                <c:pt idx="3262">
                  <c:v>-766.88133333333337</c:v>
                </c:pt>
                <c:pt idx="3263">
                  <c:v>-768.84644444444439</c:v>
                </c:pt>
                <c:pt idx="3264">
                  <c:v>-772.1988666666665</c:v>
                </c:pt>
                <c:pt idx="3265">
                  <c:v>-772.98641111111101</c:v>
                </c:pt>
                <c:pt idx="3266">
                  <c:v>-781.04398333333336</c:v>
                </c:pt>
                <c:pt idx="3267">
                  <c:v>-781.2869444444442</c:v>
                </c:pt>
                <c:pt idx="3268">
                  <c:v>-782.01366666666661</c:v>
                </c:pt>
                <c:pt idx="3269">
                  <c:v>-785.99959404761921</c:v>
                </c:pt>
                <c:pt idx="3270">
                  <c:v>-787.19533333333322</c:v>
                </c:pt>
                <c:pt idx="3271">
                  <c:v>-791.79210000000012</c:v>
                </c:pt>
                <c:pt idx="3272">
                  <c:v>-791.8286190476191</c:v>
                </c:pt>
                <c:pt idx="3273">
                  <c:v>-793.54016666666678</c:v>
                </c:pt>
                <c:pt idx="3274">
                  <c:v>-795.51581666666664</c:v>
                </c:pt>
                <c:pt idx="3275">
                  <c:v>-808.35630694444478</c:v>
                </c:pt>
                <c:pt idx="3276">
                  <c:v>-817.68583333333333</c:v>
                </c:pt>
                <c:pt idx="3277">
                  <c:v>-842.43721825396824</c:v>
                </c:pt>
                <c:pt idx="3278">
                  <c:v>-843.42738888888869</c:v>
                </c:pt>
                <c:pt idx="3279">
                  <c:v>-848.24281093630816</c:v>
                </c:pt>
                <c:pt idx="3280">
                  <c:v>-849.37441666666689</c:v>
                </c:pt>
                <c:pt idx="3281">
                  <c:v>-849.69633333333331</c:v>
                </c:pt>
                <c:pt idx="3282">
                  <c:v>-851.77699999999993</c:v>
                </c:pt>
                <c:pt idx="3283">
                  <c:v>-856.66770000000122</c:v>
                </c:pt>
                <c:pt idx="3284">
                  <c:v>-858.02558666666675</c:v>
                </c:pt>
                <c:pt idx="3285">
                  <c:v>-863.34741666666662</c:v>
                </c:pt>
                <c:pt idx="3286">
                  <c:v>-868.80124999999998</c:v>
                </c:pt>
                <c:pt idx="3287">
                  <c:v>-870.42626666666672</c:v>
                </c:pt>
                <c:pt idx="3288">
                  <c:v>-871.13925611111097</c:v>
                </c:pt>
                <c:pt idx="3289">
                  <c:v>-872.29883333333328</c:v>
                </c:pt>
                <c:pt idx="3290">
                  <c:v>-872.82274277777776</c:v>
                </c:pt>
                <c:pt idx="3291">
                  <c:v>-874.4415666666664</c:v>
                </c:pt>
                <c:pt idx="3292">
                  <c:v>-878.89199999999994</c:v>
                </c:pt>
                <c:pt idx="3293">
                  <c:v>-882.53982499999995</c:v>
                </c:pt>
                <c:pt idx="3294">
                  <c:v>-883.88577777777766</c:v>
                </c:pt>
                <c:pt idx="3295">
                  <c:v>-887.73494555555578</c:v>
                </c:pt>
                <c:pt idx="3296">
                  <c:v>-889.52624444444427</c:v>
                </c:pt>
                <c:pt idx="3297">
                  <c:v>-891.5078933333333</c:v>
                </c:pt>
                <c:pt idx="3298">
                  <c:v>-894.05304999999998</c:v>
                </c:pt>
                <c:pt idx="3299">
                  <c:v>-896.52053703703712</c:v>
                </c:pt>
                <c:pt idx="3300">
                  <c:v>-897.76498137412784</c:v>
                </c:pt>
                <c:pt idx="3301">
                  <c:v>-900.19079642857139</c:v>
                </c:pt>
                <c:pt idx="3302">
                  <c:v>-906.56656666666652</c:v>
                </c:pt>
                <c:pt idx="3303">
                  <c:v>-907.86497666666673</c:v>
                </c:pt>
                <c:pt idx="3304">
                  <c:v>-911.37717976136139</c:v>
                </c:pt>
                <c:pt idx="3305">
                  <c:v>-916.07807777777759</c:v>
                </c:pt>
                <c:pt idx="3306">
                  <c:v>-923.37851428571423</c:v>
                </c:pt>
                <c:pt idx="3307">
                  <c:v>-925.09419999999989</c:v>
                </c:pt>
                <c:pt idx="3308">
                  <c:v>-925.26890333333324</c:v>
                </c:pt>
                <c:pt idx="3309">
                  <c:v>-925.93679166666664</c:v>
                </c:pt>
                <c:pt idx="3310">
                  <c:v>-926.29008262882428</c:v>
                </c:pt>
                <c:pt idx="3311">
                  <c:v>-927.4868128976035</c:v>
                </c:pt>
                <c:pt idx="3312">
                  <c:v>-934.86313333333328</c:v>
                </c:pt>
                <c:pt idx="3313">
                  <c:v>-937.39706666666655</c:v>
                </c:pt>
                <c:pt idx="3314">
                  <c:v>-937.95017043010751</c:v>
                </c:pt>
                <c:pt idx="3315">
                  <c:v>-943.22616666666602</c:v>
                </c:pt>
                <c:pt idx="3316">
                  <c:v>-966.40931666666677</c:v>
                </c:pt>
                <c:pt idx="3317">
                  <c:v>-978.39549999999997</c:v>
                </c:pt>
                <c:pt idx="3318">
                  <c:v>-996.61293333333333</c:v>
                </c:pt>
                <c:pt idx="3319">
                  <c:v>-1006.7081166666667</c:v>
                </c:pt>
                <c:pt idx="3320">
                  <c:v>-1009.3593333333333</c:v>
                </c:pt>
                <c:pt idx="3321">
                  <c:v>-1010.6020897018969</c:v>
                </c:pt>
                <c:pt idx="3322">
                  <c:v>-1011.4513999999999</c:v>
                </c:pt>
                <c:pt idx="3323">
                  <c:v>-1023.8098333333334</c:v>
                </c:pt>
                <c:pt idx="3324">
                  <c:v>-1036.7117703703702</c:v>
                </c:pt>
                <c:pt idx="3325">
                  <c:v>-1039.6387803548087</c:v>
                </c:pt>
                <c:pt idx="3326">
                  <c:v>-1040.5585666666666</c:v>
                </c:pt>
                <c:pt idx="3327">
                  <c:v>-1043.5854733333333</c:v>
                </c:pt>
                <c:pt idx="3328">
                  <c:v>-1052.3918290740739</c:v>
                </c:pt>
                <c:pt idx="3329">
                  <c:v>-1056.2830158730158</c:v>
                </c:pt>
                <c:pt idx="3330">
                  <c:v>-1056.8597499999998</c:v>
                </c:pt>
                <c:pt idx="3331">
                  <c:v>-1057.6761777777779</c:v>
                </c:pt>
                <c:pt idx="3332">
                  <c:v>-1062.1522500000003</c:v>
                </c:pt>
                <c:pt idx="3333">
                  <c:v>-1062.8143666666667</c:v>
                </c:pt>
                <c:pt idx="3334">
                  <c:v>-1063.9819888888887</c:v>
                </c:pt>
                <c:pt idx="3335">
                  <c:v>-1071.437487142857</c:v>
                </c:pt>
                <c:pt idx="3336">
                  <c:v>-1071.4605555555556</c:v>
                </c:pt>
                <c:pt idx="3337">
                  <c:v>-1071.8362148148144</c:v>
                </c:pt>
                <c:pt idx="3338">
                  <c:v>-1080.5958166666669</c:v>
                </c:pt>
                <c:pt idx="3339">
                  <c:v>-1085.2801833333333</c:v>
                </c:pt>
                <c:pt idx="3340">
                  <c:v>-1085.4881444444443</c:v>
                </c:pt>
                <c:pt idx="3341">
                  <c:v>-1086.9732666666666</c:v>
                </c:pt>
                <c:pt idx="3342">
                  <c:v>-1090.9681722222222</c:v>
                </c:pt>
                <c:pt idx="3343">
                  <c:v>-1102.6276666666665</c:v>
                </c:pt>
                <c:pt idx="3344">
                  <c:v>-1104.6703333333332</c:v>
                </c:pt>
                <c:pt idx="3345">
                  <c:v>-1108.5495833333332</c:v>
                </c:pt>
                <c:pt idx="3346">
                  <c:v>-1109.1648722222224</c:v>
                </c:pt>
                <c:pt idx="3347">
                  <c:v>-1119.4352800186741</c:v>
                </c:pt>
                <c:pt idx="3348">
                  <c:v>-1141.3317166666661</c:v>
                </c:pt>
                <c:pt idx="3349">
                  <c:v>-1143.5810333333334</c:v>
                </c:pt>
                <c:pt idx="3350">
                  <c:v>-1147.0514857142859</c:v>
                </c:pt>
                <c:pt idx="3351">
                  <c:v>-1154.277661111111</c:v>
                </c:pt>
                <c:pt idx="3352">
                  <c:v>-1160.2703333333332</c:v>
                </c:pt>
                <c:pt idx="3353">
                  <c:v>-1164.4499999999998</c:v>
                </c:pt>
                <c:pt idx="3354">
                  <c:v>-1175.7293666666667</c:v>
                </c:pt>
                <c:pt idx="3355">
                  <c:v>-1178.1379999999999</c:v>
                </c:pt>
                <c:pt idx="3356">
                  <c:v>-1182.3015666666668</c:v>
                </c:pt>
                <c:pt idx="3357">
                  <c:v>-1183.4993333333334</c:v>
                </c:pt>
                <c:pt idx="3358">
                  <c:v>-1194.9593458333334</c:v>
                </c:pt>
                <c:pt idx="3359">
                  <c:v>-1208.4235999999999</c:v>
                </c:pt>
                <c:pt idx="3360">
                  <c:v>-1210.6780583333332</c:v>
                </c:pt>
                <c:pt idx="3361">
                  <c:v>-1215.0203333333336</c:v>
                </c:pt>
                <c:pt idx="3362">
                  <c:v>-1220.4087777777777</c:v>
                </c:pt>
                <c:pt idx="3363">
                  <c:v>-1223.5990833333333</c:v>
                </c:pt>
                <c:pt idx="3364">
                  <c:v>-1232.1464999999998</c:v>
                </c:pt>
                <c:pt idx="3365">
                  <c:v>-1236.2206888888888</c:v>
                </c:pt>
                <c:pt idx="3366">
                  <c:v>-1244.1224999999999</c:v>
                </c:pt>
                <c:pt idx="3367">
                  <c:v>-1247.6900333333335</c:v>
                </c:pt>
                <c:pt idx="3368">
                  <c:v>-1250.5688500000001</c:v>
                </c:pt>
                <c:pt idx="3369">
                  <c:v>-1256.0832714285714</c:v>
                </c:pt>
                <c:pt idx="3370">
                  <c:v>-1262.2388777777776</c:v>
                </c:pt>
                <c:pt idx="3371">
                  <c:v>-1263.2519999999997</c:v>
                </c:pt>
                <c:pt idx="3372">
                  <c:v>-1263.4075777777778</c:v>
                </c:pt>
                <c:pt idx="3373">
                  <c:v>-1265.2325000000001</c:v>
                </c:pt>
                <c:pt idx="3374">
                  <c:v>-1270.8234444444442</c:v>
                </c:pt>
                <c:pt idx="3375">
                  <c:v>-1277.8275566666669</c:v>
                </c:pt>
                <c:pt idx="3376">
                  <c:v>-1283.4702166666666</c:v>
                </c:pt>
                <c:pt idx="3377">
                  <c:v>-1288.6491944444444</c:v>
                </c:pt>
                <c:pt idx="3378">
                  <c:v>-1291.5352666666668</c:v>
                </c:pt>
                <c:pt idx="3379">
                  <c:v>-1294.5420333333332</c:v>
                </c:pt>
                <c:pt idx="3380">
                  <c:v>-1297.8388</c:v>
                </c:pt>
                <c:pt idx="3381">
                  <c:v>-1298.6202466666666</c:v>
                </c:pt>
                <c:pt idx="3382">
                  <c:v>-1298.8147111111109</c:v>
                </c:pt>
                <c:pt idx="3383">
                  <c:v>-1304.0023923280423</c:v>
                </c:pt>
                <c:pt idx="3384">
                  <c:v>-1304.4331722222221</c:v>
                </c:pt>
                <c:pt idx="3385">
                  <c:v>-1311.0309666666669</c:v>
                </c:pt>
                <c:pt idx="3386">
                  <c:v>-1315.7563499999999</c:v>
                </c:pt>
                <c:pt idx="3387">
                  <c:v>-1322.9355833333334</c:v>
                </c:pt>
                <c:pt idx="3388">
                  <c:v>-1323.1389920634922</c:v>
                </c:pt>
                <c:pt idx="3389">
                  <c:v>-1338.5344349074073</c:v>
                </c:pt>
                <c:pt idx="3390">
                  <c:v>-1338.5965333333334</c:v>
                </c:pt>
                <c:pt idx="3391">
                  <c:v>-1338.8035555555555</c:v>
                </c:pt>
                <c:pt idx="3392">
                  <c:v>-1345.7025222222219</c:v>
                </c:pt>
                <c:pt idx="3393">
                  <c:v>-1345.9540177777778</c:v>
                </c:pt>
                <c:pt idx="3394">
                  <c:v>-1348.7757124275031</c:v>
                </c:pt>
                <c:pt idx="3395">
                  <c:v>-1352.1016999999999</c:v>
                </c:pt>
                <c:pt idx="3396">
                  <c:v>-1353.8875945905095</c:v>
                </c:pt>
                <c:pt idx="3397">
                  <c:v>-1354.6271644017095</c:v>
                </c:pt>
                <c:pt idx="3398">
                  <c:v>-1358.3015555555555</c:v>
                </c:pt>
                <c:pt idx="3399">
                  <c:v>-1360.4256666666665</c:v>
                </c:pt>
                <c:pt idx="3400">
                  <c:v>-1361.6506166666666</c:v>
                </c:pt>
                <c:pt idx="3401">
                  <c:v>-1378.986311111111</c:v>
                </c:pt>
                <c:pt idx="3402">
                  <c:v>-1379.4447</c:v>
                </c:pt>
                <c:pt idx="3403">
                  <c:v>-1379.8740500000001</c:v>
                </c:pt>
                <c:pt idx="3404">
                  <c:v>-1398.5723833333332</c:v>
                </c:pt>
                <c:pt idx="3405">
                  <c:v>-1398.8137270085474</c:v>
                </c:pt>
                <c:pt idx="3406">
                  <c:v>-1401.7479999999998</c:v>
                </c:pt>
                <c:pt idx="3407">
                  <c:v>-1402.9915777777771</c:v>
                </c:pt>
                <c:pt idx="3408">
                  <c:v>-1409.6623370370369</c:v>
                </c:pt>
                <c:pt idx="3409">
                  <c:v>-1418.6442111902109</c:v>
                </c:pt>
                <c:pt idx="3410">
                  <c:v>-1421.7915523768118</c:v>
                </c:pt>
                <c:pt idx="3411">
                  <c:v>-1425.0515000000003</c:v>
                </c:pt>
                <c:pt idx="3412">
                  <c:v>-1429.8620083333333</c:v>
                </c:pt>
                <c:pt idx="3413">
                  <c:v>-1437.0968733333332</c:v>
                </c:pt>
                <c:pt idx="3414">
                  <c:v>-1439.3999999999996</c:v>
                </c:pt>
                <c:pt idx="3415">
                  <c:v>-1440.0424166666669</c:v>
                </c:pt>
                <c:pt idx="3416">
                  <c:v>-1440.99515</c:v>
                </c:pt>
                <c:pt idx="3417">
                  <c:v>-1446.2549999999999</c:v>
                </c:pt>
                <c:pt idx="3418">
                  <c:v>-1461.4589399999998</c:v>
                </c:pt>
                <c:pt idx="3419">
                  <c:v>-1482.8495283333332</c:v>
                </c:pt>
                <c:pt idx="3420">
                  <c:v>-1484.816022222222</c:v>
                </c:pt>
                <c:pt idx="3421">
                  <c:v>-1498.5670333333335</c:v>
                </c:pt>
                <c:pt idx="3422">
                  <c:v>-1504.0070750000002</c:v>
                </c:pt>
                <c:pt idx="3423">
                  <c:v>-1519.0667898086103</c:v>
                </c:pt>
                <c:pt idx="3424">
                  <c:v>-1519.7743333333335</c:v>
                </c:pt>
                <c:pt idx="3425">
                  <c:v>-1538.7103</c:v>
                </c:pt>
                <c:pt idx="3426">
                  <c:v>-1545.2713333333334</c:v>
                </c:pt>
                <c:pt idx="3427">
                  <c:v>-1545.8763333333329</c:v>
                </c:pt>
                <c:pt idx="3428">
                  <c:v>-1552.6268666666665</c:v>
                </c:pt>
                <c:pt idx="3429">
                  <c:v>-1553.7203333333334</c:v>
                </c:pt>
                <c:pt idx="3430">
                  <c:v>-1564.0194333333336</c:v>
                </c:pt>
                <c:pt idx="3431">
                  <c:v>-1569.3467238095238</c:v>
                </c:pt>
                <c:pt idx="3432">
                  <c:v>-1571.4853555555555</c:v>
                </c:pt>
                <c:pt idx="3433">
                  <c:v>-1584.7229136363633</c:v>
                </c:pt>
                <c:pt idx="3434">
                  <c:v>-1586.0313111111109</c:v>
                </c:pt>
                <c:pt idx="3435">
                  <c:v>-1602.554185</c:v>
                </c:pt>
                <c:pt idx="3436">
                  <c:v>-1604.5364333333334</c:v>
                </c:pt>
                <c:pt idx="3437">
                  <c:v>-1619.3791722222225</c:v>
                </c:pt>
                <c:pt idx="3438">
                  <c:v>-1620.7873527777776</c:v>
                </c:pt>
                <c:pt idx="3439">
                  <c:v>-1621.5953333333334</c:v>
                </c:pt>
                <c:pt idx="3440">
                  <c:v>-1624.5518111111112</c:v>
                </c:pt>
                <c:pt idx="3441">
                  <c:v>-1632.5945277777776</c:v>
                </c:pt>
                <c:pt idx="3442">
                  <c:v>-1638.6615666666667</c:v>
                </c:pt>
                <c:pt idx="3443">
                  <c:v>-1641.1146666666666</c:v>
                </c:pt>
                <c:pt idx="3444">
                  <c:v>-1648.488966666667</c:v>
                </c:pt>
                <c:pt idx="3445">
                  <c:v>-1649.0042549999998</c:v>
                </c:pt>
                <c:pt idx="3446">
                  <c:v>-1652.8560055555561</c:v>
                </c:pt>
                <c:pt idx="3447">
                  <c:v>-1658.0232111111111</c:v>
                </c:pt>
                <c:pt idx="3448">
                  <c:v>-1666.2328944444441</c:v>
                </c:pt>
                <c:pt idx="3449">
                  <c:v>-1681.9614833333333</c:v>
                </c:pt>
                <c:pt idx="3450">
                  <c:v>-1688.6293411924114</c:v>
                </c:pt>
                <c:pt idx="3451">
                  <c:v>-1704.4102222222218</c:v>
                </c:pt>
                <c:pt idx="3452">
                  <c:v>-1707.987605555556</c:v>
                </c:pt>
                <c:pt idx="3453">
                  <c:v>-1711.1188309523807</c:v>
                </c:pt>
                <c:pt idx="3454">
                  <c:v>-1715.310501481481</c:v>
                </c:pt>
                <c:pt idx="3455">
                  <c:v>-1719.9406666666664</c:v>
                </c:pt>
                <c:pt idx="3456">
                  <c:v>-1723.2233666666668</c:v>
                </c:pt>
                <c:pt idx="3457">
                  <c:v>-1726.3803055555557</c:v>
                </c:pt>
                <c:pt idx="3458">
                  <c:v>-1727.8886666666665</c:v>
                </c:pt>
                <c:pt idx="3459">
                  <c:v>-1736.5209199999999</c:v>
                </c:pt>
                <c:pt idx="3460">
                  <c:v>-1747.7419722222219</c:v>
                </c:pt>
                <c:pt idx="3461">
                  <c:v>-1758.1957833333336</c:v>
                </c:pt>
                <c:pt idx="3462">
                  <c:v>-1759.1927166666665</c:v>
                </c:pt>
                <c:pt idx="3463">
                  <c:v>-1760.4877666666669</c:v>
                </c:pt>
                <c:pt idx="3464">
                  <c:v>-1769.3701600000002</c:v>
                </c:pt>
                <c:pt idx="3465">
                  <c:v>-1770.2826999999997</c:v>
                </c:pt>
                <c:pt idx="3466">
                  <c:v>-1783.2905166666667</c:v>
                </c:pt>
                <c:pt idx="3467">
                  <c:v>-1786.2657333333327</c:v>
                </c:pt>
                <c:pt idx="3468">
                  <c:v>-1789.4296333333332</c:v>
                </c:pt>
                <c:pt idx="3469">
                  <c:v>-1800.4111999999998</c:v>
                </c:pt>
                <c:pt idx="3470">
                  <c:v>-1810.020342424242</c:v>
                </c:pt>
                <c:pt idx="3471">
                  <c:v>-1811.0716333333332</c:v>
                </c:pt>
                <c:pt idx="3472">
                  <c:v>-1827.8102388888892</c:v>
                </c:pt>
                <c:pt idx="3473">
                  <c:v>-1832.1976500000001</c:v>
                </c:pt>
                <c:pt idx="3474">
                  <c:v>-1833.5578699999999</c:v>
                </c:pt>
                <c:pt idx="3475">
                  <c:v>-1837.1629666666668</c:v>
                </c:pt>
                <c:pt idx="3476">
                  <c:v>-1839.0265666666667</c:v>
                </c:pt>
                <c:pt idx="3477">
                  <c:v>-1840.2341666666664</c:v>
                </c:pt>
                <c:pt idx="3478">
                  <c:v>-1847.5132557811755</c:v>
                </c:pt>
                <c:pt idx="3479">
                  <c:v>-1850.7129633333334</c:v>
                </c:pt>
                <c:pt idx="3480">
                  <c:v>-1852.0054</c:v>
                </c:pt>
                <c:pt idx="3481">
                  <c:v>-1853.7423568840579</c:v>
                </c:pt>
                <c:pt idx="3482">
                  <c:v>-1856.2476555555556</c:v>
                </c:pt>
                <c:pt idx="3483">
                  <c:v>-1857.8909999999998</c:v>
                </c:pt>
                <c:pt idx="3484">
                  <c:v>-1859.870533333333</c:v>
                </c:pt>
                <c:pt idx="3485">
                  <c:v>-1859.9849000000002</c:v>
                </c:pt>
                <c:pt idx="3486">
                  <c:v>-1865.3452666666665</c:v>
                </c:pt>
                <c:pt idx="3487">
                  <c:v>-1884.4800281086727</c:v>
                </c:pt>
                <c:pt idx="3488">
                  <c:v>-1885.6119333333334</c:v>
                </c:pt>
                <c:pt idx="3489">
                  <c:v>-1891.1406666666669</c:v>
                </c:pt>
                <c:pt idx="3490">
                  <c:v>-1896.1854499999997</c:v>
                </c:pt>
                <c:pt idx="3491">
                  <c:v>-1902.030902222222</c:v>
                </c:pt>
                <c:pt idx="3492">
                  <c:v>-1903.9270523809521</c:v>
                </c:pt>
                <c:pt idx="3493">
                  <c:v>-1904.9181666666664</c:v>
                </c:pt>
                <c:pt idx="3494">
                  <c:v>-1905.3848666666665</c:v>
                </c:pt>
                <c:pt idx="3495">
                  <c:v>-1915.4149027777776</c:v>
                </c:pt>
                <c:pt idx="3496">
                  <c:v>-1924.3549333333333</c:v>
                </c:pt>
                <c:pt idx="3497">
                  <c:v>-1924.8824805555553</c:v>
                </c:pt>
                <c:pt idx="3498">
                  <c:v>-1930.2176666666667</c:v>
                </c:pt>
                <c:pt idx="3499">
                  <c:v>-1937.3627499999996</c:v>
                </c:pt>
                <c:pt idx="3500">
                  <c:v>-1946.2990555555555</c:v>
                </c:pt>
                <c:pt idx="3501">
                  <c:v>-1952.5123444444444</c:v>
                </c:pt>
                <c:pt idx="3502">
                  <c:v>-1964.7600833333333</c:v>
                </c:pt>
                <c:pt idx="3503">
                  <c:v>-1966.6141638888892</c:v>
                </c:pt>
                <c:pt idx="3504">
                  <c:v>-1972.2050333333329</c:v>
                </c:pt>
                <c:pt idx="3505">
                  <c:v>-1977.1934999999996</c:v>
                </c:pt>
                <c:pt idx="3506">
                  <c:v>-1978.1979138888885</c:v>
                </c:pt>
                <c:pt idx="3507">
                  <c:v>-1982.934449206349</c:v>
                </c:pt>
                <c:pt idx="3508">
                  <c:v>-2008.9138386775364</c:v>
                </c:pt>
                <c:pt idx="3509">
                  <c:v>-2018.2464111111112</c:v>
                </c:pt>
                <c:pt idx="3510">
                  <c:v>-2023.645574126984</c:v>
                </c:pt>
                <c:pt idx="3511">
                  <c:v>-2024.0110999999997</c:v>
                </c:pt>
                <c:pt idx="3512">
                  <c:v>-2030.7243999999998</c:v>
                </c:pt>
                <c:pt idx="3513">
                  <c:v>-2041.3696583333331</c:v>
                </c:pt>
                <c:pt idx="3514">
                  <c:v>-2046.6896333333334</c:v>
                </c:pt>
                <c:pt idx="3515">
                  <c:v>-2057.9991166666669</c:v>
                </c:pt>
                <c:pt idx="3516">
                  <c:v>-2060.8673833333332</c:v>
                </c:pt>
                <c:pt idx="3517">
                  <c:v>-2076.3496</c:v>
                </c:pt>
                <c:pt idx="3518">
                  <c:v>-2079.3295376190472</c:v>
                </c:pt>
                <c:pt idx="3519">
                  <c:v>-2088.3081666666667</c:v>
                </c:pt>
                <c:pt idx="3520">
                  <c:v>-2097.8412828282831</c:v>
                </c:pt>
                <c:pt idx="3521">
                  <c:v>-2098.5153333333328</c:v>
                </c:pt>
                <c:pt idx="3522">
                  <c:v>-2112.7851666666666</c:v>
                </c:pt>
                <c:pt idx="3523">
                  <c:v>-2119.966838888889</c:v>
                </c:pt>
                <c:pt idx="3524">
                  <c:v>-2120.8843888888887</c:v>
                </c:pt>
                <c:pt idx="3525">
                  <c:v>-2132.3426333333337</c:v>
                </c:pt>
                <c:pt idx="3526">
                  <c:v>-2154.1529999999998</c:v>
                </c:pt>
                <c:pt idx="3527">
                  <c:v>-2159.0699629973628</c:v>
                </c:pt>
                <c:pt idx="3528">
                  <c:v>-2164.4921993215339</c:v>
                </c:pt>
                <c:pt idx="3529">
                  <c:v>-2165.8593333333333</c:v>
                </c:pt>
                <c:pt idx="3530">
                  <c:v>-2166.5963333333334</c:v>
                </c:pt>
                <c:pt idx="3531">
                  <c:v>-2169.6752499999998</c:v>
                </c:pt>
                <c:pt idx="3532">
                  <c:v>-2173.1097777777777</c:v>
                </c:pt>
                <c:pt idx="3533">
                  <c:v>-2178.1591666666664</c:v>
                </c:pt>
                <c:pt idx="3534">
                  <c:v>-2190.0955666666664</c:v>
                </c:pt>
                <c:pt idx="3535">
                  <c:v>-2212.6076666666672</c:v>
                </c:pt>
                <c:pt idx="3536">
                  <c:v>-2218.8684625284905</c:v>
                </c:pt>
                <c:pt idx="3537">
                  <c:v>-2229.2825055555554</c:v>
                </c:pt>
                <c:pt idx="3538">
                  <c:v>-2230.7296000000001</c:v>
                </c:pt>
                <c:pt idx="3539">
                  <c:v>-2231.4856701058202</c:v>
                </c:pt>
                <c:pt idx="3540">
                  <c:v>-2246.8348666666666</c:v>
                </c:pt>
                <c:pt idx="3541">
                  <c:v>-2257.5604666666663</c:v>
                </c:pt>
                <c:pt idx="3542">
                  <c:v>-2263.6884000000005</c:v>
                </c:pt>
                <c:pt idx="3543">
                  <c:v>-2265.3310188211381</c:v>
                </c:pt>
                <c:pt idx="3544">
                  <c:v>-2266.3390333333332</c:v>
                </c:pt>
                <c:pt idx="3545">
                  <c:v>-2272.3004555555558</c:v>
                </c:pt>
                <c:pt idx="3546">
                  <c:v>-2305.6718375350138</c:v>
                </c:pt>
                <c:pt idx="3547">
                  <c:v>-2331.2503333333334</c:v>
                </c:pt>
                <c:pt idx="3548">
                  <c:v>-2334.6264888888886</c:v>
                </c:pt>
                <c:pt idx="3549">
                  <c:v>-2336.4864833333331</c:v>
                </c:pt>
                <c:pt idx="3550">
                  <c:v>-2339.2418333333349</c:v>
                </c:pt>
                <c:pt idx="3551">
                  <c:v>-2358.4443999999999</c:v>
                </c:pt>
                <c:pt idx="3552">
                  <c:v>-2364.2898242424239</c:v>
                </c:pt>
                <c:pt idx="3553">
                  <c:v>-2383.4563574074068</c:v>
                </c:pt>
                <c:pt idx="3554">
                  <c:v>-2401.8841688888892</c:v>
                </c:pt>
                <c:pt idx="3555">
                  <c:v>-2405.2620888888891</c:v>
                </c:pt>
                <c:pt idx="3556">
                  <c:v>-2408.6892000000003</c:v>
                </c:pt>
                <c:pt idx="3557">
                  <c:v>-2416.0796555555553</c:v>
                </c:pt>
                <c:pt idx="3558">
                  <c:v>-2424.9556098550725</c:v>
                </c:pt>
                <c:pt idx="3559">
                  <c:v>-2434.627</c:v>
                </c:pt>
                <c:pt idx="3560">
                  <c:v>-2440.8779</c:v>
                </c:pt>
                <c:pt idx="3561">
                  <c:v>-2457.3361666666674</c:v>
                </c:pt>
                <c:pt idx="3562">
                  <c:v>-2465.9609</c:v>
                </c:pt>
                <c:pt idx="3563">
                  <c:v>-2468.8071666666669</c:v>
                </c:pt>
                <c:pt idx="3564">
                  <c:v>-2474.8470888888887</c:v>
                </c:pt>
                <c:pt idx="3565">
                  <c:v>-2480.1447444444452</c:v>
                </c:pt>
                <c:pt idx="3566">
                  <c:v>-2480.1558011111106</c:v>
                </c:pt>
                <c:pt idx="3567">
                  <c:v>-2484.0036320238091</c:v>
                </c:pt>
                <c:pt idx="3568">
                  <c:v>-2492.7723666666666</c:v>
                </c:pt>
                <c:pt idx="3569">
                  <c:v>-2505.6126111111112</c:v>
                </c:pt>
                <c:pt idx="3570">
                  <c:v>-2508.0743333333335</c:v>
                </c:pt>
                <c:pt idx="3571">
                  <c:v>-2513.7934999999993</c:v>
                </c:pt>
                <c:pt idx="3572">
                  <c:v>-2522.0024055555546</c:v>
                </c:pt>
                <c:pt idx="3573">
                  <c:v>-2524.141908333333</c:v>
                </c:pt>
                <c:pt idx="3574">
                  <c:v>-2534.1653249999999</c:v>
                </c:pt>
                <c:pt idx="3575">
                  <c:v>-2538.0601824313021</c:v>
                </c:pt>
                <c:pt idx="3576">
                  <c:v>-2542.6960833333333</c:v>
                </c:pt>
                <c:pt idx="3577">
                  <c:v>-2581.3085916666664</c:v>
                </c:pt>
                <c:pt idx="3578">
                  <c:v>-2585.1725333333329</c:v>
                </c:pt>
                <c:pt idx="3579">
                  <c:v>-2601.9317033333336</c:v>
                </c:pt>
                <c:pt idx="3580">
                  <c:v>-2610.9481666666666</c:v>
                </c:pt>
                <c:pt idx="3581">
                  <c:v>-2615.5217189542477</c:v>
                </c:pt>
                <c:pt idx="3582">
                  <c:v>-2626.6847999999995</c:v>
                </c:pt>
                <c:pt idx="3583">
                  <c:v>-2644.1697833333333</c:v>
                </c:pt>
                <c:pt idx="3584">
                  <c:v>-2650.1715778758166</c:v>
                </c:pt>
                <c:pt idx="3585">
                  <c:v>-2676.9351666666666</c:v>
                </c:pt>
                <c:pt idx="3586">
                  <c:v>-2680.37905</c:v>
                </c:pt>
                <c:pt idx="3587">
                  <c:v>-2680.6566666666663</c:v>
                </c:pt>
                <c:pt idx="3588">
                  <c:v>-2695.6219333333333</c:v>
                </c:pt>
                <c:pt idx="3589">
                  <c:v>-2701.9389999999999</c:v>
                </c:pt>
                <c:pt idx="3590">
                  <c:v>-2706.8945799999997</c:v>
                </c:pt>
                <c:pt idx="3591">
                  <c:v>-2710.3622454545452</c:v>
                </c:pt>
                <c:pt idx="3592">
                  <c:v>-2753.3238333333334</c:v>
                </c:pt>
                <c:pt idx="3593">
                  <c:v>-2772.7850845117846</c:v>
                </c:pt>
                <c:pt idx="3594">
                  <c:v>-2810.9531222222217</c:v>
                </c:pt>
                <c:pt idx="3595">
                  <c:v>-2812.5331111111113</c:v>
                </c:pt>
                <c:pt idx="3596">
                  <c:v>-2817.3338166666667</c:v>
                </c:pt>
                <c:pt idx="3597">
                  <c:v>-2824.8475666666659</c:v>
                </c:pt>
                <c:pt idx="3598">
                  <c:v>-2833.1825793650787</c:v>
                </c:pt>
                <c:pt idx="3599">
                  <c:v>-2851.6890241666665</c:v>
                </c:pt>
                <c:pt idx="3600">
                  <c:v>-2853.5887777777775</c:v>
                </c:pt>
                <c:pt idx="3601">
                  <c:v>-2856.3310833333344</c:v>
                </c:pt>
                <c:pt idx="3602">
                  <c:v>-2867.0809537037039</c:v>
                </c:pt>
                <c:pt idx="3603">
                  <c:v>-2870.6936355555558</c:v>
                </c:pt>
                <c:pt idx="3604">
                  <c:v>-2880.6321666666663</c:v>
                </c:pt>
                <c:pt idx="3605">
                  <c:v>-2881.3439333333331</c:v>
                </c:pt>
                <c:pt idx="3606">
                  <c:v>-2892.5935622222219</c:v>
                </c:pt>
                <c:pt idx="3607">
                  <c:v>-2908.1963661111108</c:v>
                </c:pt>
                <c:pt idx="3608">
                  <c:v>-2952.5798277777776</c:v>
                </c:pt>
                <c:pt idx="3609">
                  <c:v>-2954.895</c:v>
                </c:pt>
                <c:pt idx="3610">
                  <c:v>-2974.4069333333332</c:v>
                </c:pt>
                <c:pt idx="3611">
                  <c:v>-2975.4116666666664</c:v>
                </c:pt>
                <c:pt idx="3612">
                  <c:v>-2991.5521999999996</c:v>
                </c:pt>
                <c:pt idx="3613">
                  <c:v>-3000.8347333333331</c:v>
                </c:pt>
                <c:pt idx="3614">
                  <c:v>-3036.5428666666662</c:v>
                </c:pt>
                <c:pt idx="3615">
                  <c:v>-3043.0284166666665</c:v>
                </c:pt>
                <c:pt idx="3616">
                  <c:v>-3043.9290000000001</c:v>
                </c:pt>
                <c:pt idx="3617">
                  <c:v>-3055.3054333333334</c:v>
                </c:pt>
                <c:pt idx="3618">
                  <c:v>-3067.4349420077974</c:v>
                </c:pt>
                <c:pt idx="3619">
                  <c:v>-3077.6484999999998</c:v>
                </c:pt>
                <c:pt idx="3620">
                  <c:v>-3091.3649776190473</c:v>
                </c:pt>
                <c:pt idx="3621">
                  <c:v>-3134.9941500000004</c:v>
                </c:pt>
                <c:pt idx="3622">
                  <c:v>-3136.7594333333332</c:v>
                </c:pt>
                <c:pt idx="3623">
                  <c:v>-3138.2258555555559</c:v>
                </c:pt>
                <c:pt idx="3624">
                  <c:v>-3164.8673237207599</c:v>
                </c:pt>
                <c:pt idx="3625">
                  <c:v>-3225.5211236215532</c:v>
                </c:pt>
                <c:pt idx="3626">
                  <c:v>-3256.2096866666666</c:v>
                </c:pt>
                <c:pt idx="3627">
                  <c:v>-3262.1600625925926</c:v>
                </c:pt>
                <c:pt idx="3628">
                  <c:v>-3262.2841333333331</c:v>
                </c:pt>
                <c:pt idx="3629">
                  <c:v>-3264.8656881818183</c:v>
                </c:pt>
                <c:pt idx="3630">
                  <c:v>-3269.2057</c:v>
                </c:pt>
                <c:pt idx="3631">
                  <c:v>-3276.1104833333334</c:v>
                </c:pt>
                <c:pt idx="3632">
                  <c:v>-3289.225013888889</c:v>
                </c:pt>
                <c:pt idx="3633">
                  <c:v>-3296.8989711111112</c:v>
                </c:pt>
                <c:pt idx="3634">
                  <c:v>-3304.5281666666665</c:v>
                </c:pt>
                <c:pt idx="3635">
                  <c:v>-3308.0614666666665</c:v>
                </c:pt>
                <c:pt idx="3636">
                  <c:v>-3319.3754449999997</c:v>
                </c:pt>
                <c:pt idx="3637">
                  <c:v>-3321.263138888889</c:v>
                </c:pt>
                <c:pt idx="3638">
                  <c:v>-3321.9327166666662</c:v>
                </c:pt>
                <c:pt idx="3639">
                  <c:v>-3357.5022059975331</c:v>
                </c:pt>
                <c:pt idx="3640">
                  <c:v>-3368.0122083333331</c:v>
                </c:pt>
                <c:pt idx="3641">
                  <c:v>-3369.7363583333331</c:v>
                </c:pt>
                <c:pt idx="3642">
                  <c:v>-3377.3656722222227</c:v>
                </c:pt>
                <c:pt idx="3643">
                  <c:v>-3410.4350366666663</c:v>
                </c:pt>
                <c:pt idx="3644">
                  <c:v>-3425.9146323809528</c:v>
                </c:pt>
                <c:pt idx="3645">
                  <c:v>-3428.7940000000003</c:v>
                </c:pt>
                <c:pt idx="3646">
                  <c:v>-3441.4271999999996</c:v>
                </c:pt>
                <c:pt idx="3647">
                  <c:v>-3469.3168999999998</c:v>
                </c:pt>
                <c:pt idx="3648">
                  <c:v>-3472.0221999999999</c:v>
                </c:pt>
                <c:pt idx="3649">
                  <c:v>-3485.7944722222219</c:v>
                </c:pt>
                <c:pt idx="3650">
                  <c:v>-3493.0172999999995</c:v>
                </c:pt>
                <c:pt idx="3651">
                  <c:v>-3507.4487166666663</c:v>
                </c:pt>
                <c:pt idx="3652">
                  <c:v>-3515.4804666666682</c:v>
                </c:pt>
                <c:pt idx="3653">
                  <c:v>-3516.1255711111112</c:v>
                </c:pt>
                <c:pt idx="3654">
                  <c:v>-3537.1885666666662</c:v>
                </c:pt>
                <c:pt idx="3655">
                  <c:v>-3565.2196333333327</c:v>
                </c:pt>
                <c:pt idx="3656">
                  <c:v>-3642.0554999999999</c:v>
                </c:pt>
                <c:pt idx="3657">
                  <c:v>-3678.0744412698418</c:v>
                </c:pt>
                <c:pt idx="3658">
                  <c:v>-3703.227785185185</c:v>
                </c:pt>
                <c:pt idx="3659">
                  <c:v>-3709.9977566666662</c:v>
                </c:pt>
                <c:pt idx="3660">
                  <c:v>-3718.4011333333333</c:v>
                </c:pt>
                <c:pt idx="3661">
                  <c:v>-3734.5403144444449</c:v>
                </c:pt>
                <c:pt idx="3662">
                  <c:v>-3737.5978249999994</c:v>
                </c:pt>
                <c:pt idx="3663">
                  <c:v>-3746.5126166666669</c:v>
                </c:pt>
                <c:pt idx="3664">
                  <c:v>-3757.6771487179485</c:v>
                </c:pt>
                <c:pt idx="3665">
                  <c:v>-3762.1420228571428</c:v>
                </c:pt>
                <c:pt idx="3666">
                  <c:v>-3763.2116333333338</c:v>
                </c:pt>
                <c:pt idx="3667">
                  <c:v>-3771.3454999999994</c:v>
                </c:pt>
                <c:pt idx="3668">
                  <c:v>-3776.1995499999998</c:v>
                </c:pt>
                <c:pt idx="3669">
                  <c:v>-3784.8243249999996</c:v>
                </c:pt>
                <c:pt idx="3670">
                  <c:v>-3785.3554999999997</c:v>
                </c:pt>
                <c:pt idx="3671">
                  <c:v>-3794.5838166666667</c:v>
                </c:pt>
                <c:pt idx="3672">
                  <c:v>-3809.7894549999996</c:v>
                </c:pt>
                <c:pt idx="3673">
                  <c:v>-3821.078266666666</c:v>
                </c:pt>
                <c:pt idx="3674">
                  <c:v>-3822.7536466666666</c:v>
                </c:pt>
                <c:pt idx="3675">
                  <c:v>-3829.9309194444445</c:v>
                </c:pt>
                <c:pt idx="3676">
                  <c:v>-3849.5977338888893</c:v>
                </c:pt>
                <c:pt idx="3677">
                  <c:v>-3923.5114444444444</c:v>
                </c:pt>
                <c:pt idx="3678">
                  <c:v>-3969.8188666666665</c:v>
                </c:pt>
                <c:pt idx="3679">
                  <c:v>-4035.9142555555554</c:v>
                </c:pt>
                <c:pt idx="3680">
                  <c:v>-4054.1576055555547</c:v>
                </c:pt>
                <c:pt idx="3681">
                  <c:v>-4061.1405083333325</c:v>
                </c:pt>
                <c:pt idx="3682">
                  <c:v>-4078.3894999999998</c:v>
                </c:pt>
                <c:pt idx="3683">
                  <c:v>-4102.4673866666662</c:v>
                </c:pt>
                <c:pt idx="3684">
                  <c:v>-4108.7594333333327</c:v>
                </c:pt>
                <c:pt idx="3685">
                  <c:v>-4142.3411333333343</c:v>
                </c:pt>
                <c:pt idx="3686">
                  <c:v>-4168.2211666666672</c:v>
                </c:pt>
                <c:pt idx="3687">
                  <c:v>-4189.6148999999996</c:v>
                </c:pt>
                <c:pt idx="3688">
                  <c:v>-4194.0223555555576</c:v>
                </c:pt>
                <c:pt idx="3689">
                  <c:v>-4195.1103333333331</c:v>
                </c:pt>
                <c:pt idx="3690">
                  <c:v>-4199.5021666666662</c:v>
                </c:pt>
                <c:pt idx="3691">
                  <c:v>-4200.5033999999987</c:v>
                </c:pt>
                <c:pt idx="3692">
                  <c:v>-4203.0359849999995</c:v>
                </c:pt>
                <c:pt idx="3693">
                  <c:v>-4263.9744833333334</c:v>
                </c:pt>
                <c:pt idx="3694">
                  <c:v>-4286.35815</c:v>
                </c:pt>
                <c:pt idx="3695">
                  <c:v>-4298.8861607072313</c:v>
                </c:pt>
                <c:pt idx="3696">
                  <c:v>-4314.0320940740739</c:v>
                </c:pt>
                <c:pt idx="3697">
                  <c:v>-4343.9364833333339</c:v>
                </c:pt>
                <c:pt idx="3698">
                  <c:v>-4348.0767694025026</c:v>
                </c:pt>
                <c:pt idx="3699">
                  <c:v>-4358.607</c:v>
                </c:pt>
                <c:pt idx="3700">
                  <c:v>-4383.3517916666669</c:v>
                </c:pt>
                <c:pt idx="3701">
                  <c:v>-4423.1067499999999</c:v>
                </c:pt>
                <c:pt idx="3702">
                  <c:v>-4449.4793333333328</c:v>
                </c:pt>
                <c:pt idx="3703">
                  <c:v>-4485.1554799999994</c:v>
                </c:pt>
                <c:pt idx="3704">
                  <c:v>-4491.550765</c:v>
                </c:pt>
                <c:pt idx="3705">
                  <c:v>-4520.0468595564889</c:v>
                </c:pt>
                <c:pt idx="3706">
                  <c:v>-4545.9279333333325</c:v>
                </c:pt>
                <c:pt idx="3707">
                  <c:v>-4578.3081666666658</c:v>
                </c:pt>
                <c:pt idx="3708">
                  <c:v>-4613.4351666666662</c:v>
                </c:pt>
                <c:pt idx="3709">
                  <c:v>-4614.6845333333331</c:v>
                </c:pt>
                <c:pt idx="3710">
                  <c:v>-4626.7400124999995</c:v>
                </c:pt>
                <c:pt idx="3711">
                  <c:v>-4661.1041111111108</c:v>
                </c:pt>
                <c:pt idx="3712">
                  <c:v>-4661.7463833333331</c:v>
                </c:pt>
                <c:pt idx="3713">
                  <c:v>-4667.3087999999998</c:v>
                </c:pt>
                <c:pt idx="3714">
                  <c:v>-4718.626444444445</c:v>
                </c:pt>
                <c:pt idx="3715">
                  <c:v>-4725.199333333333</c:v>
                </c:pt>
                <c:pt idx="3716">
                  <c:v>-4763.8114913980653</c:v>
                </c:pt>
                <c:pt idx="3717">
                  <c:v>-4769.5378076190473</c:v>
                </c:pt>
                <c:pt idx="3718">
                  <c:v>-4805.1140027777774</c:v>
                </c:pt>
                <c:pt idx="3719">
                  <c:v>-4815.3087533333328</c:v>
                </c:pt>
                <c:pt idx="3720">
                  <c:v>-4848.6793333333326</c:v>
                </c:pt>
                <c:pt idx="3721">
                  <c:v>-4857.0411866987179</c:v>
                </c:pt>
                <c:pt idx="3722">
                  <c:v>-4908.7221666666665</c:v>
                </c:pt>
                <c:pt idx="3723">
                  <c:v>-4939.1318666666666</c:v>
                </c:pt>
                <c:pt idx="3724">
                  <c:v>-4944.0674833333333</c:v>
                </c:pt>
                <c:pt idx="3725">
                  <c:v>-4958.6131166666664</c:v>
                </c:pt>
                <c:pt idx="3726">
                  <c:v>-4971.2117666666654</c:v>
                </c:pt>
                <c:pt idx="3727">
                  <c:v>-4976.0639666666657</c:v>
                </c:pt>
                <c:pt idx="3728">
                  <c:v>-4982.2969999999996</c:v>
                </c:pt>
                <c:pt idx="3729">
                  <c:v>-5020.0632027777783</c:v>
                </c:pt>
                <c:pt idx="3730">
                  <c:v>-5048.5447083818772</c:v>
                </c:pt>
                <c:pt idx="3731">
                  <c:v>-5058.2403999999997</c:v>
                </c:pt>
                <c:pt idx="3732">
                  <c:v>-5072.0582265669509</c:v>
                </c:pt>
                <c:pt idx="3733">
                  <c:v>-5093.4599011111104</c:v>
                </c:pt>
                <c:pt idx="3734">
                  <c:v>-5095.048616666666</c:v>
                </c:pt>
                <c:pt idx="3735">
                  <c:v>-5107.719044444445</c:v>
                </c:pt>
                <c:pt idx="3736">
                  <c:v>-5110.0022666666664</c:v>
                </c:pt>
                <c:pt idx="3737">
                  <c:v>-5151.5941666666668</c:v>
                </c:pt>
                <c:pt idx="3738">
                  <c:v>-5155.3621666666668</c:v>
                </c:pt>
                <c:pt idx="3739">
                  <c:v>-5210.3209222222213</c:v>
                </c:pt>
                <c:pt idx="3740">
                  <c:v>-5219.8214277777779</c:v>
                </c:pt>
                <c:pt idx="3741">
                  <c:v>-5260.8835844444448</c:v>
                </c:pt>
                <c:pt idx="3742">
                  <c:v>-5334.5587333333324</c:v>
                </c:pt>
                <c:pt idx="3743">
                  <c:v>-5339.8149999999996</c:v>
                </c:pt>
                <c:pt idx="3744">
                  <c:v>-5343.0075333333334</c:v>
                </c:pt>
                <c:pt idx="3745">
                  <c:v>-5390.4439666666658</c:v>
                </c:pt>
                <c:pt idx="3746">
                  <c:v>-5412.1027499999991</c:v>
                </c:pt>
                <c:pt idx="3747">
                  <c:v>-5440.0938166666665</c:v>
                </c:pt>
                <c:pt idx="3748">
                  <c:v>-5506.7834126851858</c:v>
                </c:pt>
                <c:pt idx="3749">
                  <c:v>-5565.3516725705294</c:v>
                </c:pt>
                <c:pt idx="3750">
                  <c:v>-5603.9330527777774</c:v>
                </c:pt>
                <c:pt idx="3751">
                  <c:v>-5646.2801966666675</c:v>
                </c:pt>
                <c:pt idx="3752">
                  <c:v>-5702.9382054487178</c:v>
                </c:pt>
                <c:pt idx="3753">
                  <c:v>-5731.6192499999997</c:v>
                </c:pt>
                <c:pt idx="3754">
                  <c:v>-5739.5204000000003</c:v>
                </c:pt>
                <c:pt idx="3755">
                  <c:v>-5771.2821166666663</c:v>
                </c:pt>
                <c:pt idx="3756">
                  <c:v>-5774.8216666666667</c:v>
                </c:pt>
                <c:pt idx="3757">
                  <c:v>-5814.7285999999995</c:v>
                </c:pt>
                <c:pt idx="3758">
                  <c:v>-5847.6349999999993</c:v>
                </c:pt>
                <c:pt idx="3759">
                  <c:v>-5853.8877666666667</c:v>
                </c:pt>
                <c:pt idx="3760">
                  <c:v>-5882.3144111111105</c:v>
                </c:pt>
                <c:pt idx="3761">
                  <c:v>-6026.3649570470006</c:v>
                </c:pt>
                <c:pt idx="3762">
                  <c:v>-6061.8261833333336</c:v>
                </c:pt>
                <c:pt idx="3763">
                  <c:v>-6128.0839500000002</c:v>
                </c:pt>
                <c:pt idx="3764">
                  <c:v>-6144.7474235152958</c:v>
                </c:pt>
                <c:pt idx="3765">
                  <c:v>-6196.0414999999994</c:v>
                </c:pt>
                <c:pt idx="3766">
                  <c:v>-6207.3654333333325</c:v>
                </c:pt>
                <c:pt idx="3767">
                  <c:v>-6295.4653944444444</c:v>
                </c:pt>
                <c:pt idx="3768">
                  <c:v>-6314.7104551476295</c:v>
                </c:pt>
                <c:pt idx="3769">
                  <c:v>-6327.6685666666672</c:v>
                </c:pt>
                <c:pt idx="3770">
                  <c:v>-6349.0734999999995</c:v>
                </c:pt>
                <c:pt idx="3771">
                  <c:v>-6430.3732499999996</c:v>
                </c:pt>
                <c:pt idx="3772">
                  <c:v>-6464.4041111111101</c:v>
                </c:pt>
                <c:pt idx="3773">
                  <c:v>-6466.7873333333337</c:v>
                </c:pt>
                <c:pt idx="3774">
                  <c:v>-6475.0526</c:v>
                </c:pt>
                <c:pt idx="3775">
                  <c:v>-6553.4726999999984</c:v>
                </c:pt>
                <c:pt idx="3776">
                  <c:v>-6575.4710704761901</c:v>
                </c:pt>
                <c:pt idx="3777">
                  <c:v>-6644.0986155445753</c:v>
                </c:pt>
                <c:pt idx="3778">
                  <c:v>-6648.467055555554</c:v>
                </c:pt>
                <c:pt idx="3779">
                  <c:v>-6701.2742383333343</c:v>
                </c:pt>
                <c:pt idx="3780">
                  <c:v>-6746.9142666666667</c:v>
                </c:pt>
                <c:pt idx="3781">
                  <c:v>-6749.8094333333329</c:v>
                </c:pt>
                <c:pt idx="3782">
                  <c:v>-6752.1794768740037</c:v>
                </c:pt>
                <c:pt idx="3783">
                  <c:v>-6900.1685037037032</c:v>
                </c:pt>
                <c:pt idx="3784">
                  <c:v>-6949.8046666666642</c:v>
                </c:pt>
                <c:pt idx="3785">
                  <c:v>-6967.6670158950619</c:v>
                </c:pt>
                <c:pt idx="3786">
                  <c:v>-6975.8804472160436</c:v>
                </c:pt>
                <c:pt idx="3787">
                  <c:v>-7326.0268888888886</c:v>
                </c:pt>
                <c:pt idx="3788">
                  <c:v>-7339.513899999999</c:v>
                </c:pt>
                <c:pt idx="3789">
                  <c:v>-7346.6898709896086</c:v>
                </c:pt>
                <c:pt idx="3790">
                  <c:v>-7449.2640666666666</c:v>
                </c:pt>
                <c:pt idx="3791">
                  <c:v>-7484.6198666666669</c:v>
                </c:pt>
                <c:pt idx="3792">
                  <c:v>-7538.2877333333336</c:v>
                </c:pt>
                <c:pt idx="3793">
                  <c:v>-7558.9291666666659</c:v>
                </c:pt>
                <c:pt idx="3794">
                  <c:v>-7565.6106770220576</c:v>
                </c:pt>
                <c:pt idx="3795">
                  <c:v>-7607.4505383333335</c:v>
                </c:pt>
                <c:pt idx="3796">
                  <c:v>-7678.1865499999994</c:v>
                </c:pt>
                <c:pt idx="3797">
                  <c:v>-7717.3012333333327</c:v>
                </c:pt>
                <c:pt idx="3798">
                  <c:v>-7752.7001566666659</c:v>
                </c:pt>
                <c:pt idx="3799">
                  <c:v>-7764.8578925925931</c:v>
                </c:pt>
                <c:pt idx="3800">
                  <c:v>-7775.5924779761908</c:v>
                </c:pt>
                <c:pt idx="3801">
                  <c:v>-7818.8756666666668</c:v>
                </c:pt>
                <c:pt idx="3802">
                  <c:v>-7968.7664666666669</c:v>
                </c:pt>
                <c:pt idx="3803">
                  <c:v>-7968.7941999999994</c:v>
                </c:pt>
                <c:pt idx="3804">
                  <c:v>-8029.5162666666665</c:v>
                </c:pt>
                <c:pt idx="3805">
                  <c:v>-8045.5487666666668</c:v>
                </c:pt>
                <c:pt idx="3806">
                  <c:v>-8077.4237333333331</c:v>
                </c:pt>
                <c:pt idx="3807">
                  <c:v>-8111.0008500000004</c:v>
                </c:pt>
                <c:pt idx="3808">
                  <c:v>-8398.2461322222225</c:v>
                </c:pt>
                <c:pt idx="3809">
                  <c:v>-8448.6772500000006</c:v>
                </c:pt>
                <c:pt idx="3810">
                  <c:v>-8453.7741874074072</c:v>
                </c:pt>
                <c:pt idx="3811">
                  <c:v>-8469.0295999999998</c:v>
                </c:pt>
                <c:pt idx="3812">
                  <c:v>-8814.4607333333315</c:v>
                </c:pt>
                <c:pt idx="3813">
                  <c:v>-8840.0739527777769</c:v>
                </c:pt>
                <c:pt idx="3814">
                  <c:v>-8922.2689499999997</c:v>
                </c:pt>
                <c:pt idx="3815">
                  <c:v>-8977.1778333333332</c:v>
                </c:pt>
                <c:pt idx="3816">
                  <c:v>-9048.11166231067</c:v>
                </c:pt>
                <c:pt idx="3817">
                  <c:v>-9178.9571833333339</c:v>
                </c:pt>
                <c:pt idx="3818">
                  <c:v>-9272.4146000000001</c:v>
                </c:pt>
                <c:pt idx="3819">
                  <c:v>-9294.1756666666661</c:v>
                </c:pt>
                <c:pt idx="3820">
                  <c:v>-9342.8331833333323</c:v>
                </c:pt>
                <c:pt idx="3821">
                  <c:v>-9393.6218919913426</c:v>
                </c:pt>
                <c:pt idx="3822">
                  <c:v>-9457.0569999999989</c:v>
                </c:pt>
                <c:pt idx="3823">
                  <c:v>-9512.7476333333325</c:v>
                </c:pt>
                <c:pt idx="3824">
                  <c:v>-9759.7204666666676</c:v>
                </c:pt>
                <c:pt idx="3825">
                  <c:v>-9760.1426666666648</c:v>
                </c:pt>
                <c:pt idx="3826">
                  <c:v>-9874.1716666666634</c:v>
                </c:pt>
                <c:pt idx="3827">
                  <c:v>-10172.889966666666</c:v>
                </c:pt>
                <c:pt idx="3828">
                  <c:v>-10193.082576190476</c:v>
                </c:pt>
                <c:pt idx="3829">
                  <c:v>-10261.11621334283</c:v>
                </c:pt>
                <c:pt idx="3830">
                  <c:v>-10379.208138888889</c:v>
                </c:pt>
                <c:pt idx="3831">
                  <c:v>-10447.260891534392</c:v>
                </c:pt>
                <c:pt idx="3832">
                  <c:v>-10515.404840196077</c:v>
                </c:pt>
                <c:pt idx="3833">
                  <c:v>-10708.588601111111</c:v>
                </c:pt>
                <c:pt idx="3834">
                  <c:v>-10784.010918925831</c:v>
                </c:pt>
                <c:pt idx="3835">
                  <c:v>-10819.275888888887</c:v>
                </c:pt>
                <c:pt idx="3836">
                  <c:v>-11292.363333333333</c:v>
                </c:pt>
                <c:pt idx="3837">
                  <c:v>-11603.94714838232</c:v>
                </c:pt>
                <c:pt idx="3838">
                  <c:v>-11809.465688888891</c:v>
                </c:pt>
                <c:pt idx="3839">
                  <c:v>-11809.725962732276</c:v>
                </c:pt>
                <c:pt idx="3840">
                  <c:v>-11862.657161111109</c:v>
                </c:pt>
                <c:pt idx="3841">
                  <c:v>-12061.29963333333</c:v>
                </c:pt>
                <c:pt idx="3842">
                  <c:v>-12066.740838095235</c:v>
                </c:pt>
                <c:pt idx="3843">
                  <c:v>-12165.274141666667</c:v>
                </c:pt>
                <c:pt idx="3844">
                  <c:v>-12440.920266666666</c:v>
                </c:pt>
                <c:pt idx="3845">
                  <c:v>-12831.419699999999</c:v>
                </c:pt>
                <c:pt idx="3846">
                  <c:v>-12837.793601873016</c:v>
                </c:pt>
                <c:pt idx="3847">
                  <c:v>-13186.235033333336</c:v>
                </c:pt>
                <c:pt idx="3848">
                  <c:v>-13199.282666666664</c:v>
                </c:pt>
                <c:pt idx="3849">
                  <c:v>-13730.53057857143</c:v>
                </c:pt>
                <c:pt idx="3850">
                  <c:v>-13780.814141111112</c:v>
                </c:pt>
                <c:pt idx="3851">
                  <c:v>-14006.519633333335</c:v>
                </c:pt>
                <c:pt idx="3852">
                  <c:v>-14021.693893939393</c:v>
                </c:pt>
                <c:pt idx="3853">
                  <c:v>-14565.368949999998</c:v>
                </c:pt>
                <c:pt idx="3854">
                  <c:v>-15078.849172222219</c:v>
                </c:pt>
                <c:pt idx="3855">
                  <c:v>-15119.682533123188</c:v>
                </c:pt>
                <c:pt idx="3856">
                  <c:v>-15136.577355555555</c:v>
                </c:pt>
                <c:pt idx="3857">
                  <c:v>-16946.298841057407</c:v>
                </c:pt>
                <c:pt idx="3858">
                  <c:v>-17085.484833333332</c:v>
                </c:pt>
                <c:pt idx="3859">
                  <c:v>-17237.80936663492</c:v>
                </c:pt>
                <c:pt idx="3860">
                  <c:v>-17482.784466666664</c:v>
                </c:pt>
                <c:pt idx="3861">
                  <c:v>-17781.524283333332</c:v>
                </c:pt>
                <c:pt idx="3862">
                  <c:v>-17973.658351111106</c:v>
                </c:pt>
                <c:pt idx="3863">
                  <c:v>-17987.119699999999</c:v>
                </c:pt>
                <c:pt idx="3864">
                  <c:v>-18081.179714488175</c:v>
                </c:pt>
                <c:pt idx="3865">
                  <c:v>-18402.605233333335</c:v>
                </c:pt>
                <c:pt idx="3866">
                  <c:v>-19260.045775311592</c:v>
                </c:pt>
                <c:pt idx="3867">
                  <c:v>-19534.005299999997</c:v>
                </c:pt>
                <c:pt idx="3868">
                  <c:v>-19727.470149999997</c:v>
                </c:pt>
                <c:pt idx="3869">
                  <c:v>-19965.820411111108</c:v>
                </c:pt>
                <c:pt idx="3870">
                  <c:v>-20023.879352777778</c:v>
                </c:pt>
                <c:pt idx="3871">
                  <c:v>-20696.081366666665</c:v>
                </c:pt>
                <c:pt idx="3872">
                  <c:v>-20810.718876923074</c:v>
                </c:pt>
                <c:pt idx="3873">
                  <c:v>-21713.391733333334</c:v>
                </c:pt>
                <c:pt idx="3874">
                  <c:v>-21987.192961111112</c:v>
                </c:pt>
                <c:pt idx="3875">
                  <c:v>-22548.364933333331</c:v>
                </c:pt>
                <c:pt idx="3876">
                  <c:v>-23166.951700000001</c:v>
                </c:pt>
                <c:pt idx="3877">
                  <c:v>-23502.613733333332</c:v>
                </c:pt>
                <c:pt idx="3878">
                  <c:v>-24335.229649999997</c:v>
                </c:pt>
                <c:pt idx="3879">
                  <c:v>-24343.131441666668</c:v>
                </c:pt>
                <c:pt idx="3880">
                  <c:v>-26082.611539122809</c:v>
                </c:pt>
                <c:pt idx="3881">
                  <c:v>-26141.334916666663</c:v>
                </c:pt>
                <c:pt idx="3882">
                  <c:v>-26956.314966666669</c:v>
                </c:pt>
                <c:pt idx="3883">
                  <c:v>-27536.317559999996</c:v>
                </c:pt>
                <c:pt idx="3884">
                  <c:v>-27774.510640611112</c:v>
                </c:pt>
                <c:pt idx="3885">
                  <c:v>-29738.224161111109</c:v>
                </c:pt>
                <c:pt idx="3886">
                  <c:v>-30861.670977777769</c:v>
                </c:pt>
                <c:pt idx="3887">
                  <c:v>-31793.788911639374</c:v>
                </c:pt>
                <c:pt idx="3888">
                  <c:v>-32860.076675757577</c:v>
                </c:pt>
                <c:pt idx="3889">
                  <c:v>-35077.847879999994</c:v>
                </c:pt>
                <c:pt idx="3890">
                  <c:v>-37642.386045996733</c:v>
                </c:pt>
                <c:pt idx="3891">
                  <c:v>-38093.475691666659</c:v>
                </c:pt>
                <c:pt idx="3892">
                  <c:v>-38482.503333333334</c:v>
                </c:pt>
                <c:pt idx="3893">
                  <c:v>-43595.749900000003</c:v>
                </c:pt>
                <c:pt idx="3894">
                  <c:v>-46460.465091269842</c:v>
                </c:pt>
                <c:pt idx="3895">
                  <c:v>-46818.282183333336</c:v>
                </c:pt>
                <c:pt idx="3896">
                  <c:v>-53377.965866666666</c:v>
                </c:pt>
                <c:pt idx="3897">
                  <c:v>-66429.073347322759</c:v>
                </c:pt>
                <c:pt idx="3898">
                  <c:v>-98471.75506666665</c:v>
                </c:pt>
                <c:pt idx="3899">
                  <c:v>-121238.95816416666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243-442E-927F-BD4CAC4F5A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6603263"/>
        <c:axId val="1340944511"/>
      </c:scatterChart>
      <c:valAx>
        <c:axId val="706603263"/>
        <c:scaling>
          <c:orientation val="minMax"/>
          <c:max val="100000"/>
          <c:min val="-50000"/>
        </c:scaling>
        <c:delete val="0"/>
        <c:axPos val="b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lv-LV"/>
                  <a:t>Uzņēmumu produktivitāte uz vienu nodarbināto </a:t>
                </a:r>
              </a:p>
              <a:p>
                <a:pPr>
                  <a:defRPr/>
                </a:pPr>
                <a:r>
                  <a:rPr lang="lv-LV"/>
                  <a:t>(tūkst. eiro; 2013. - 2015. gadā vidēji)</a:t>
                </a:r>
              </a:p>
            </c:rich>
          </c:tx>
          <c:layout>
            <c:manualLayout>
              <c:xMode val="edge"/>
              <c:yMode val="edge"/>
              <c:x val="0.34522492030445651"/>
              <c:y val="0.8123411528390057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_-* #,##0\ _€_-;\-* #,##0\ _€_-;_-* &quot;-&quot;??\ _€_-;_-@_-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40944511"/>
        <c:crosses val="autoZero"/>
        <c:crossBetween val="midCat"/>
        <c:majorUnit val="25000"/>
        <c:dispUnits>
          <c:builtInUnit val="thousands"/>
        </c:dispUnits>
      </c:valAx>
      <c:valAx>
        <c:axId val="1340944511"/>
        <c:scaling>
          <c:orientation val="minMax"/>
          <c:max val="100000"/>
          <c:min val="-50000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lv-LV"/>
                  <a:t>Uzņēmumu produktivitāte uz vienu nodarbināto</a:t>
                </a:r>
              </a:p>
              <a:p>
                <a:pPr>
                  <a:defRPr/>
                </a:pPr>
                <a:r>
                  <a:rPr lang="lv-LV"/>
                  <a:t> (tūkst. eiro; 2016. - 2018. gadā vidēji)</a:t>
                </a:r>
              </a:p>
            </c:rich>
          </c:tx>
          <c:layout>
            <c:manualLayout>
              <c:xMode val="edge"/>
              <c:yMode val="edge"/>
              <c:x val="4.8144856489686456E-3"/>
              <c:y val="6.770475059797126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_-* #,##0\ _€_-;\-* #,##0\ _€_-;_-* &quot;-&quot;??\ _€_-;_-@_-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06603263"/>
        <c:crosses val="autoZero"/>
        <c:crossBetween val="midCat"/>
        <c:majorUnit val="25000"/>
        <c:dispUnits>
          <c:builtInUnit val="thousands"/>
        </c:dispUnits>
      </c:valAx>
      <c:spPr>
        <a:noFill/>
        <a:ln>
          <a:solidFill>
            <a:schemeClr val="bg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36975470658762"/>
          <c:y val="4.8359295645319877E-2"/>
          <c:w val="0.8308677619001329"/>
          <c:h val="0.8536083144405710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 2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Sheet1!$A$2:$A$9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0.95008202484180926</c:v>
                </c:pt>
                <c:pt idx="2">
                  <c:v>0.9083665338645418</c:v>
                </c:pt>
                <c:pt idx="3">
                  <c:v>0.89008671197562694</c:v>
                </c:pt>
                <c:pt idx="4">
                  <c:v>0.8734473869228967</c:v>
                </c:pt>
                <c:pt idx="5">
                  <c:v>0.85048043121631123</c:v>
                </c:pt>
                <c:pt idx="6">
                  <c:v>0.8366533864541833</c:v>
                </c:pt>
                <c:pt idx="7">
                  <c:v>0.82001406140145305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A2-47D0-A8F6-747F7A3CD11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 2 - 5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Sheet1!$A$2:$A$9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1</c:v>
                </c:pt>
                <c:pt idx="1">
                  <c:v>0.95996222851746926</c:v>
                </c:pt>
                <c:pt idx="2">
                  <c:v>0.9176581680830973</c:v>
                </c:pt>
                <c:pt idx="3">
                  <c:v>0.90330500472143527</c:v>
                </c:pt>
                <c:pt idx="4">
                  <c:v>0.89102927289896128</c:v>
                </c:pt>
                <c:pt idx="5">
                  <c:v>0.87497639282341833</c:v>
                </c:pt>
                <c:pt idx="6">
                  <c:v>0.86326723323890464</c:v>
                </c:pt>
                <c:pt idx="7">
                  <c:v>0.84627006610009448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2A2-47D0-A8F6-747F7A3CD11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 5 - 10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Sheet1!$A$2:$A$9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Sheet1!$D$2:$D$9</c:f>
              <c:numCache>
                <c:formatCode>General</c:formatCode>
                <c:ptCount val="8"/>
                <c:pt idx="0">
                  <c:v>1</c:v>
                </c:pt>
                <c:pt idx="1">
                  <c:v>0.97273249138920781</c:v>
                </c:pt>
                <c:pt idx="2">
                  <c:v>0.93599311136624574</c:v>
                </c:pt>
                <c:pt idx="3">
                  <c:v>0.92235935706084959</c:v>
                </c:pt>
                <c:pt idx="4">
                  <c:v>0.91417910447761197</c:v>
                </c:pt>
                <c:pt idx="5">
                  <c:v>0.89939724454649828</c:v>
                </c:pt>
                <c:pt idx="6">
                  <c:v>0.8876291618828932</c:v>
                </c:pt>
                <c:pt idx="7">
                  <c:v>0.87672215843857637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2A2-47D0-A8F6-747F7A3CD11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  10 - 15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numRef>
              <c:f>Sheet1!$A$2:$A$9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Sheet1!$E$2:$E$9</c:f>
              <c:numCache>
                <c:formatCode>General</c:formatCode>
                <c:ptCount val="8"/>
                <c:pt idx="0">
                  <c:v>1</c:v>
                </c:pt>
                <c:pt idx="1">
                  <c:v>0.98093178690780425</c:v>
                </c:pt>
                <c:pt idx="2">
                  <c:v>0.95380381364261846</c:v>
                </c:pt>
                <c:pt idx="3">
                  <c:v>0.94338509927265579</c:v>
                </c:pt>
                <c:pt idx="4">
                  <c:v>0.93276980538627874</c:v>
                </c:pt>
                <c:pt idx="5">
                  <c:v>0.92136819343424414</c:v>
                </c:pt>
                <c:pt idx="6">
                  <c:v>0.91271869471201106</c:v>
                </c:pt>
                <c:pt idx="7">
                  <c:v>0.90171024179280523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2A2-47D0-A8F6-747F7A3CD11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&gt;15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Sheet1!$A$2:$A$9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Sheet1!$F$2:$F$9</c:f>
              <c:numCache>
                <c:formatCode>General</c:formatCode>
                <c:ptCount val="8"/>
                <c:pt idx="0">
                  <c:v>1</c:v>
                </c:pt>
                <c:pt idx="1">
                  <c:v>0.98640033999150023</c:v>
                </c:pt>
                <c:pt idx="2">
                  <c:v>0.96005099872503186</c:v>
                </c:pt>
                <c:pt idx="3">
                  <c:v>0.95296784247060495</c:v>
                </c:pt>
                <c:pt idx="4">
                  <c:v>0.94475138121546964</c:v>
                </c:pt>
                <c:pt idx="5">
                  <c:v>0.9321433630825896</c:v>
                </c:pt>
                <c:pt idx="6">
                  <c:v>0.92109363932568356</c:v>
                </c:pt>
                <c:pt idx="7">
                  <c:v>0.90990225244368894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2A2-47D0-A8F6-747F7A3CD1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20833024"/>
        <c:axId val="820839912"/>
      </c:lineChart>
      <c:catAx>
        <c:axId val="820833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20839912"/>
        <c:crosses val="autoZero"/>
        <c:auto val="1"/>
        <c:lblAlgn val="ctr"/>
        <c:lblOffset val="100"/>
        <c:noMultiLvlLbl val="0"/>
      </c:catAx>
      <c:valAx>
        <c:axId val="820839912"/>
        <c:scaling>
          <c:orientation val="minMax"/>
          <c:max val="1"/>
          <c:min val="0.8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20833024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87075740958877"/>
          <c:y val="0.458859283456441"/>
          <c:w val="0.28417709214149128"/>
          <c:h val="0.442069509113218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282B2A-05B9-DA43-B020-0E17B43099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880F47-F956-A04A-B651-0BD4539C20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D6820-C90F-314A-B635-C792A02598A9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0E4E16-EE10-FD4C-BD38-5D3EA4A780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E22654-B272-734A-8F53-4FAFEF8572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C2991-C7D9-7247-8934-6D802DBD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96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DD683-F048-40F2-8F8B-BB5C49C79AC2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0BB03-6D45-4B7D-B28F-151C74B80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1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0BB03-6D45-4B7D-B28F-151C74B803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9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 dirty="0"/>
              <a:t>Rediģēt šablona virsraksta stilu</a:t>
            </a:r>
            <a:endParaRPr lang="en-US" dirty="0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/>
              <a:t>Rediģēt šablona apakšvirsraksta stilu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18C710-B841-284D-A600-58291455ABCB}"/>
              </a:ext>
            </a:extLst>
          </p:cNvPr>
          <p:cNvSpPr/>
          <p:nvPr userDrawn="1"/>
        </p:nvSpPr>
        <p:spPr>
          <a:xfrm>
            <a:off x="0" y="5755342"/>
            <a:ext cx="12192000" cy="1272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BA99B71F-918A-0E40-9971-A475596C83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826" y="538464"/>
            <a:ext cx="3876527" cy="131001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B9B900A-6B68-0342-8952-BF3D282C41F1}"/>
              </a:ext>
            </a:extLst>
          </p:cNvPr>
          <p:cNvSpPr/>
          <p:nvPr userDrawn="1"/>
        </p:nvSpPr>
        <p:spPr>
          <a:xfrm>
            <a:off x="0" y="2316162"/>
            <a:ext cx="12192000" cy="4712167"/>
          </a:xfrm>
          <a:prstGeom prst="rect">
            <a:avLst/>
          </a:prstGeom>
          <a:solidFill>
            <a:srgbClr val="1B50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7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874D3B-0145-4B40-BC41-2631D243D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431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874D3B-0145-4B40-BC41-2631D243D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595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>
          <a:xfrm>
            <a:off x="11645929" y="6256960"/>
            <a:ext cx="605110" cy="332685"/>
          </a:xfrm>
          <a:prstGeom prst="rect">
            <a:avLst/>
          </a:prstGeom>
        </p:spPr>
        <p:txBody>
          <a:bodyPr/>
          <a:lstStyle>
            <a:lvl1pPr algn="ctr"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874D3B-0145-4B40-BC41-2631D243DC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5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874D3B-0145-4B40-BC41-2631D243D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50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v-LV" dirty="0"/>
              <a:t>Rediģēt šablona virsraksta stilu</a:t>
            </a:r>
            <a:endParaRPr lang="en-US" dirty="0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274319" y="1269961"/>
            <a:ext cx="5745481" cy="490700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  <a:endParaRPr lang="en-US" dirty="0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172200" y="1269961"/>
            <a:ext cx="5814752" cy="490700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  <a:endParaRPr lang="en-US" dirty="0"/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874D3B-0145-4B40-BC41-2631D243D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91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399011" y="199506"/>
            <a:ext cx="11438313" cy="972590"/>
          </a:xfrm>
        </p:spPr>
        <p:txBody>
          <a:bodyPr/>
          <a:lstStyle/>
          <a:p>
            <a:r>
              <a:rPr lang="lv-LV" dirty="0"/>
              <a:t>Rediģēt šablona virsraksta stilu</a:t>
            </a:r>
            <a:endParaRPr lang="en-US" dirty="0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399012" y="1426629"/>
            <a:ext cx="559856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dirty="0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399012" y="2310938"/>
            <a:ext cx="5598564" cy="3878725"/>
          </a:xfrm>
        </p:spPr>
        <p:txBody>
          <a:bodyPr/>
          <a:lstStyle/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  <a:endParaRPr lang="en-US" dirty="0"/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6172200" y="1426629"/>
            <a:ext cx="566512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6172200" y="2310938"/>
            <a:ext cx="5665124" cy="3878725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874D3B-0145-4B40-BC41-2631D243D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447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874D3B-0145-4B40-BC41-2631D243D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69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874D3B-0145-4B40-BC41-2631D243D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96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874D3B-0145-4B40-BC41-2631D243D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2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874D3B-0145-4B40-BC41-2631D243D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69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315882" y="517138"/>
            <a:ext cx="11712633" cy="794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dirty="0"/>
              <a:t>Rediģēt šablona virsraksta stilu</a:t>
            </a:r>
            <a:endParaRPr lang="en-US" dirty="0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315882" y="1709531"/>
            <a:ext cx="11712633" cy="1928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  <a:endParaRPr lang="en-US" dirty="0"/>
          </a:p>
        </p:txBody>
      </p:sp>
      <p:pic>
        <p:nvPicPr>
          <p:cNvPr id="7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873" y="6095209"/>
            <a:ext cx="2027763" cy="68525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CC4F950-DFF2-F042-952F-DAC967054040}"/>
              </a:ext>
            </a:extLst>
          </p:cNvPr>
          <p:cNvSpPr/>
          <p:nvPr userDrawn="1"/>
        </p:nvSpPr>
        <p:spPr>
          <a:xfrm>
            <a:off x="0" y="6341165"/>
            <a:ext cx="9312965" cy="19990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8235B9-3821-BA42-BA6A-FE61809AEEA0}"/>
              </a:ext>
            </a:extLst>
          </p:cNvPr>
          <p:cNvSpPr/>
          <p:nvPr userDrawn="1"/>
        </p:nvSpPr>
        <p:spPr>
          <a:xfrm>
            <a:off x="11638544" y="6341164"/>
            <a:ext cx="553456" cy="19990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49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mailto:Olegs.Krasnopjorovs@lu.lv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158240" y="2814917"/>
            <a:ext cx="9875519" cy="1228165"/>
          </a:xfrm>
        </p:spPr>
        <p:txBody>
          <a:bodyPr>
            <a:noAutofit/>
          </a:bodyPr>
          <a:lstStyle/>
          <a:p>
            <a:pPr algn="l"/>
            <a:r>
              <a:rPr lang="lv-LV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Produktivitātes analīze uzņēmumu dalījumā: liecības no ORBIS datubāzes 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2321859" y="5414681"/>
            <a:ext cx="7377954" cy="1201271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lv-LV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Oļegs Krasnopjorovs </a:t>
            </a:r>
          </a:p>
          <a:p>
            <a:pPr algn="l"/>
            <a:r>
              <a:rPr lang="lv-LV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Latvijas Universitātes Produktivitātes zinātniskā institūta “LU domnīcas LV PEAK” direktores vietnieks </a:t>
            </a:r>
          </a:p>
        </p:txBody>
      </p:sp>
    </p:spTree>
    <p:extLst>
      <p:ext uri="{BB962C8B-B14F-4D97-AF65-F5344CB8AC3E}">
        <p14:creationId xmlns:p14="http://schemas.microsoft.com/office/powerpoint/2010/main" val="1962600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0595A-203F-AE45-A9C0-EEDA18B89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4D3B-0145-4B40-BC41-2631D243DCC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Virsraksts 1">
            <a:extLst>
              <a:ext uri="{FF2B5EF4-FFF2-40B4-BE49-F238E27FC236}">
                <a16:creationId xmlns:a16="http://schemas.microsoft.com/office/drawing/2014/main" id="{320D2C57-23A8-A448-9E58-E9E2AA3B11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8011" y="258036"/>
            <a:ext cx="11399520" cy="615565"/>
          </a:xfrm>
        </p:spPr>
        <p:txBody>
          <a:bodyPr>
            <a:noAutofit/>
          </a:bodyPr>
          <a:lstStyle/>
          <a:p>
            <a:r>
              <a:rPr lang="lv-LV" dirty="0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Papildu kritēriji (nr.2 un 3) </a:t>
            </a:r>
            <a:endParaRPr lang="en-US" dirty="0">
              <a:solidFill>
                <a:srgbClr val="1B50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atura vietturis 2">
            <a:extLst>
              <a:ext uri="{FF2B5EF4-FFF2-40B4-BE49-F238E27FC236}">
                <a16:creationId xmlns:a16="http://schemas.microsoft.com/office/drawing/2014/main" id="{2B665608-5D39-F24D-BA49-11B32431DC5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4171" y="1288868"/>
            <a:ext cx="11862811" cy="4941376"/>
          </a:xfrm>
        </p:spPr>
        <p:txBody>
          <a:bodyPr lIns="72000" rIns="144000">
            <a:noAutofit/>
          </a:bodyPr>
          <a:lstStyle/>
          <a:p>
            <a:pPr marL="355600" indent="-355600">
              <a:spcBef>
                <a:spcPts val="0"/>
              </a:spcBef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2) Uzņēmuma piederība pie uzņēmumu grupas ar </a:t>
            </a:r>
          </a:p>
          <a:p>
            <a:pPr marL="0" indent="0">
              <a:spcBef>
                <a:spcPts val="0"/>
              </a:spcBef>
              <a:buClr>
                <a:srgbClr val="1B5089"/>
              </a:buClr>
              <a:buSzPct val="120000"/>
              <a:buNone/>
            </a:pPr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augstāku varbūtību turpināt saimniecisko darbību: </a:t>
            </a:r>
            <a:endParaRPr lang="lv-LV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anose="05000000000000000000" pitchFamily="2" charset="2"/>
              <a:buChar char="ü"/>
            </a:pP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 apstrādes rūpniecības uzņēmumi; </a:t>
            </a:r>
          </a:p>
          <a:p>
            <a:pPr lvl="1">
              <a:spcBef>
                <a:spcPts val="600"/>
              </a:spcBef>
              <a:spcAft>
                <a:spcPts val="1800"/>
              </a:spcAft>
              <a:buClr>
                <a:srgbClr val="1B5089"/>
              </a:buClr>
              <a:buSzPct val="120000"/>
              <a:buFont typeface="Wingdings" panose="05000000000000000000" pitchFamily="2" charset="2"/>
              <a:buChar char="ü"/>
            </a:pP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 gados vecāki uzņēmumi; ar darbinieku skaitu virs desmit. </a:t>
            </a:r>
          </a:p>
          <a:p>
            <a:pPr marL="457200" lvl="1" indent="0">
              <a:spcBef>
                <a:spcPts val="600"/>
              </a:spcBef>
              <a:spcAft>
                <a:spcPts val="1800"/>
              </a:spcAft>
              <a:buClr>
                <a:srgbClr val="1B5089"/>
              </a:buClr>
              <a:buSzPct val="120000"/>
              <a:buNone/>
            </a:pPr>
            <a:endParaRPr lang="lv-LV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3) Ievērojama daļa no uzņēmuma saimnieciskās darbības tiek veikta teritorijās ar augstu bezdarba līmeni. </a:t>
            </a:r>
          </a:p>
          <a:p>
            <a:pPr marL="890588" lvl="1" indent="-433388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Font typeface="Wingdings" pitchFamily="2" charset="2"/>
              <a:buChar char="ü"/>
            </a:pP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ļauj prioritizēt darbavietu saglabāšanu kur tas primāri nepieciešams (vairākos Latgales novados reģistrētais bezdarbs ir ap 20% no darbspējīgā vecuma iedzīvotājiem); </a:t>
            </a:r>
          </a:p>
          <a:p>
            <a:pPr marL="890588" lvl="1" indent="-433388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Font typeface="Wingdings" pitchFamily="2" charset="2"/>
              <a:buChar char="ü"/>
            </a:pP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kritēriju relatīvo svarīgumu var mainīt atkarībā no ekonomiskā cikla fāzes: krīzes laikā var ↑ 3. kritērija svaru; ekspansijas fāzē var ↑ 1. kritērija svaru.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05AF36A-B2C2-4B2C-B22D-1B4AB3E999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6014305"/>
              </p:ext>
            </p:extLst>
          </p:nvPr>
        </p:nvGraphicFramePr>
        <p:xfrm>
          <a:off x="7907383" y="873601"/>
          <a:ext cx="4284617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E52A8BB-6C6B-4351-B7AB-BF7049C43BD3}"/>
              </a:ext>
            </a:extLst>
          </p:cNvPr>
          <p:cNvSpPr txBox="1"/>
          <p:nvPr/>
        </p:nvSpPr>
        <p:spPr>
          <a:xfrm>
            <a:off x="7809227" y="161653"/>
            <a:ext cx="444354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lv-LV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Uzņēmumu īpatsvars, kas turpināja saimniecisko </a:t>
            </a:r>
          </a:p>
          <a:p>
            <a:pPr algn="just"/>
            <a:r>
              <a:rPr lang="lv-LV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darbību pēc vecuma grupām (% no uzņēmumiem kas veica saimniecisko darbību 2011. gadā)</a:t>
            </a:r>
            <a:r>
              <a:rPr lang="lv-LV" sz="1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lv-LV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11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2ACE87-ED75-7B43-A701-F536DB07E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4438" y="6251154"/>
            <a:ext cx="547561" cy="365125"/>
          </a:xfrm>
        </p:spPr>
        <p:txBody>
          <a:bodyPr/>
          <a:lstStyle/>
          <a:p>
            <a:pPr algn="ctr"/>
            <a:fld id="{52874D3B-0145-4B40-BC41-2631D243DCC0}" type="slidenum">
              <a:rPr lang="en-US" smtClean="0">
                <a:solidFill>
                  <a:schemeClr val="bg1"/>
                </a:solidFill>
              </a:rPr>
              <a:pPr algn="ctr"/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E561F35-B8D0-D743-A7D0-2D6F85913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303" y="204768"/>
            <a:ext cx="11453749" cy="794828"/>
          </a:xfrm>
        </p:spPr>
        <p:txBody>
          <a:bodyPr>
            <a:noAutofit/>
          </a:bodyPr>
          <a:lstStyle/>
          <a:p>
            <a:r>
              <a:rPr lang="lv-LV" sz="3600" dirty="0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Pētījuma ierobežojumi un </a:t>
            </a:r>
            <a:br>
              <a:rPr lang="lv-LV" sz="3600" dirty="0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3600" dirty="0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priekšlikumi turpmākiem pētījumiem </a:t>
            </a:r>
            <a:endParaRPr lang="en-US" sz="3600" dirty="0">
              <a:solidFill>
                <a:srgbClr val="1B50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atura vietturis 2">
            <a:extLst>
              <a:ext uri="{FF2B5EF4-FFF2-40B4-BE49-F238E27FC236}">
                <a16:creationId xmlns:a16="http://schemas.microsoft.com/office/drawing/2014/main" id="{C20C77AE-6081-4A89-8F12-2361C32CCF6D}"/>
              </a:ext>
            </a:extLst>
          </p:cNvPr>
          <p:cNvSpPr txBox="1">
            <a:spLocks/>
          </p:cNvSpPr>
          <p:nvPr/>
        </p:nvSpPr>
        <p:spPr>
          <a:xfrm>
            <a:off x="60960" y="1262744"/>
            <a:ext cx="12131039" cy="4528456"/>
          </a:xfrm>
          <a:prstGeom prst="rect">
            <a:avLst/>
          </a:prstGeom>
        </p:spPr>
        <p:txBody>
          <a:bodyPr vert="horz" lIns="72000" tIns="45720" rIns="14400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Uzņēmumu eksportspējas analīze: </a:t>
            </a:r>
          </a:p>
          <a:p>
            <a:pPr marL="890588" lvl="1" indent="-433388">
              <a:spcBef>
                <a:spcPts val="600"/>
              </a:spcBef>
              <a:spcAft>
                <a:spcPts val="1800"/>
              </a:spcAft>
              <a:buClr>
                <a:srgbClr val="1B5089"/>
              </a:buClr>
              <a:buFont typeface="Wingdings" pitchFamily="2" charset="2"/>
              <a:buChar char="ü"/>
            </a:pPr>
            <a:r>
              <a:rPr lang="lv-LV" sz="2000" dirty="0" err="1">
                <a:latin typeface="Arial" panose="020B0604020202020204" pitchFamily="34" charset="0"/>
                <a:cs typeface="Arial" panose="020B0604020202020204" pitchFamily="34" charset="0"/>
              </a:rPr>
              <a:t>Orbis</a:t>
            </a: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 nav datu par uzņēmumu eksportu =&gt; nepieciešama pieeja pie CSP nepublicētās datubāzes;</a:t>
            </a:r>
            <a:endParaRPr lang="lv-LV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Produktivitātes definīcija: </a:t>
            </a:r>
          </a:p>
          <a:p>
            <a:pPr lvl="1">
              <a:spcBef>
                <a:spcPts val="600"/>
              </a:spcBef>
              <a:spcAft>
                <a:spcPts val="1800"/>
              </a:spcAft>
              <a:buClr>
                <a:srgbClr val="1B5089"/>
              </a:buClr>
              <a:buSzPct val="120000"/>
              <a:buFont typeface="Wingdings" panose="05000000000000000000" pitchFamily="2" charset="2"/>
              <a:buChar char="ü"/>
            </a:pP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 pievienotā vērtība* uz nodarbināto =&gt; kopējā faktoru produktivitāte (vairākas aprēķina metodes); </a:t>
            </a: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Citu faktoru analīze, kas var ietekmēt uzņēmumu produktivitāti: </a:t>
            </a:r>
          </a:p>
          <a:p>
            <a:pPr lvl="1">
              <a:spcBef>
                <a:spcPts val="600"/>
              </a:spcBef>
              <a:spcAft>
                <a:spcPts val="1800"/>
              </a:spcAft>
              <a:buClr>
                <a:srgbClr val="1B5089"/>
              </a:buClr>
              <a:buSzPct val="120000"/>
              <a:buFont typeface="Wingdings" panose="05000000000000000000" pitchFamily="2" charset="2"/>
              <a:buChar char="ü"/>
            </a:pP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 ārvalstu īpašnieki, uzņēmumu ekosistēmas; </a:t>
            </a: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Starptautiskais mērogs: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anose="05000000000000000000" pitchFamily="2" charset="2"/>
              <a:buChar char="ü"/>
            </a:pP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 kāpēc produktivitātes ziņā atpaliekam no Igaunijas un Lietuvas? 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None/>
            </a:pP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=&gt; Latvijā par maz produktīvu uzņēmumu, vai par daudz neproduktīvu uzņēmumu?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8F00A4-7863-422D-BA75-D3E3271F82B7}"/>
              </a:ext>
            </a:extLst>
          </p:cNvPr>
          <p:cNvSpPr txBox="1"/>
          <p:nvPr/>
        </p:nvSpPr>
        <p:spPr>
          <a:xfrm>
            <a:off x="499303" y="5943377"/>
            <a:ext cx="36311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* (uzņēmumu peļņa + personāla izmaksas) </a:t>
            </a:r>
          </a:p>
        </p:txBody>
      </p:sp>
    </p:spTree>
    <p:extLst>
      <p:ext uri="{BB962C8B-B14F-4D97-AF65-F5344CB8AC3E}">
        <p14:creationId xmlns:p14="http://schemas.microsoft.com/office/powerpoint/2010/main" val="1043579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D6E7B-050D-0A4C-8CE8-2A62913F6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4" y="3936274"/>
            <a:ext cx="5709004" cy="1760924"/>
          </a:xfrm>
        </p:spPr>
        <p:txBody>
          <a:bodyPr/>
          <a:lstStyle/>
          <a:p>
            <a:pPr algn="ctr"/>
            <a:r>
              <a:rPr lang="lv-LV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Olegs.Krasnopjorovs@lu.lv</a:t>
            </a:r>
            <a:r>
              <a:rPr lang="lv-LV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en-US" dirty="0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4E1D927-5B7B-BE46-ACE5-CA830F4ED15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1" r="15681"/>
          <a:stretch>
            <a:fillRect/>
          </a:stretch>
        </p:blipFill>
        <p:spPr>
          <a:xfrm>
            <a:off x="6059488" y="457200"/>
            <a:ext cx="5567362" cy="540385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14A036-B8BF-45A2-94FB-7313481F1890}"/>
              </a:ext>
            </a:extLst>
          </p:cNvPr>
          <p:cNvSpPr txBox="1"/>
          <p:nvPr/>
        </p:nvSpPr>
        <p:spPr>
          <a:xfrm>
            <a:off x="374468" y="2083806"/>
            <a:ext cx="527041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800" dirty="0"/>
              <a:t>Pateicos Konstantīnam </a:t>
            </a:r>
            <a:r>
              <a:rPr lang="lv-LV" sz="2800" dirty="0" err="1"/>
              <a:t>Kovaļovam</a:t>
            </a:r>
            <a:r>
              <a:rPr lang="lv-LV" sz="2800" dirty="0"/>
              <a:t> </a:t>
            </a:r>
          </a:p>
          <a:p>
            <a:r>
              <a:rPr lang="lv-LV" sz="2800" dirty="0"/>
              <a:t>par palīdzību ORBIS datubāzes </a:t>
            </a:r>
          </a:p>
          <a:p>
            <a:r>
              <a:rPr lang="lv-LV" sz="2800" dirty="0"/>
              <a:t>datu apstrādē. </a:t>
            </a:r>
          </a:p>
        </p:txBody>
      </p:sp>
    </p:spTree>
    <p:extLst>
      <p:ext uri="{BB962C8B-B14F-4D97-AF65-F5344CB8AC3E}">
        <p14:creationId xmlns:p14="http://schemas.microsoft.com/office/powerpoint/2010/main" val="697870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 idx="4294967295"/>
          </p:nvPr>
        </p:nvSpPr>
        <p:spPr>
          <a:xfrm>
            <a:off x="418011" y="170971"/>
            <a:ext cx="11399520" cy="891475"/>
          </a:xfrm>
        </p:spPr>
        <p:txBody>
          <a:bodyPr>
            <a:noAutofit/>
          </a:bodyPr>
          <a:lstStyle/>
          <a:p>
            <a:r>
              <a:rPr lang="lv-LV" sz="4000" dirty="0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Pētījuma mērķis un izmantotie dati </a:t>
            </a:r>
            <a:endParaRPr lang="en-US" sz="4000" dirty="0">
              <a:solidFill>
                <a:srgbClr val="1B50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4D3B-0145-4B40-BC41-2631D243DCC0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Satura vietturis 2">
            <a:extLst>
              <a:ext uri="{FF2B5EF4-FFF2-40B4-BE49-F238E27FC236}">
                <a16:creationId xmlns:a16="http://schemas.microsoft.com/office/drawing/2014/main" id="{67105049-A8CC-4953-9152-20F9F2839E3E}"/>
              </a:ext>
            </a:extLst>
          </p:cNvPr>
          <p:cNvSpPr txBox="1">
            <a:spLocks/>
          </p:cNvSpPr>
          <p:nvPr/>
        </p:nvSpPr>
        <p:spPr>
          <a:xfrm>
            <a:off x="148046" y="1262743"/>
            <a:ext cx="11965577" cy="465908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Font typeface="Wingdings" pitchFamily="2" charset="2"/>
              <a:buChar char="§"/>
            </a:pP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Pētījuma mērķis - analizēt produktivitāti uzņēmumu (</a:t>
            </a:r>
            <a:r>
              <a:rPr lang="lv-LV" sz="2400" dirty="0" err="1">
                <a:latin typeface="Arial" panose="020B0604020202020204" pitchFamily="34" charset="0"/>
                <a:cs typeface="Arial" panose="020B0604020202020204" pitchFamily="34" charset="0"/>
              </a:rPr>
              <a:t>mikro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) līmenī: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Font typeface="Wingdings" panose="05000000000000000000" pitchFamily="2" charset="2"/>
              <a:buChar char="ü"/>
            </a:pP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 produktivitātes variāciju </a:t>
            </a:r>
            <a:r>
              <a:rPr lang="lv-LV" sz="2000" dirty="0" err="1">
                <a:latin typeface="Arial" panose="020B0604020202020204" pitchFamily="34" charset="0"/>
                <a:cs typeface="Arial" panose="020B0604020202020204" pitchFamily="34" charset="0"/>
              </a:rPr>
              <a:t>nozar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 un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apak</a:t>
            </a:r>
            <a:r>
              <a:rPr lang="lv-LV" sz="2000" dirty="0" err="1">
                <a:latin typeface="Arial" panose="020B0604020202020204" pitchFamily="34" charset="0"/>
                <a:cs typeface="Arial" panose="020B0604020202020204" pitchFamily="34" charset="0"/>
              </a:rPr>
              <a:t>šnozaru</a:t>
            </a: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 iekšienē;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Font typeface="Wingdings" panose="05000000000000000000" pitchFamily="2" charset="2"/>
              <a:buChar char="ü"/>
            </a:pP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 produktivitātes saistību ar uzņēmuma lielumu, vecumu un izvietojumu;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Font typeface="Wingdings" panose="05000000000000000000" pitchFamily="2" charset="2"/>
              <a:buChar char="ü"/>
            </a:pP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 uzņēmumu produktivitātes noturīgumu laikā. </a:t>
            </a: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Font typeface="Wingdings" pitchFamily="2" charset="2"/>
              <a:buChar char="§"/>
            </a:pP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… un piedāvāt valsts atbalsta piešķiršanas kritērijus tieši no produktivitātes veicināšanas aspekta. </a:t>
            </a: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Font typeface="Wingdings" pitchFamily="2" charset="2"/>
              <a:buChar char="§"/>
            </a:pPr>
            <a:endParaRPr lang="lv-LV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Font typeface="Wingdings" pitchFamily="2" charset="2"/>
              <a:buChar char="§"/>
            </a:pP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Pētījumā izmantotie dati: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Font typeface="Wingdings" panose="05000000000000000000" pitchFamily="2" charset="2"/>
              <a:buChar char="ü"/>
            </a:pP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ORBIS datubāzes </a:t>
            </a:r>
            <a:r>
              <a:rPr lang="lv-LV" sz="2000" dirty="0" err="1">
                <a:latin typeface="Arial" panose="020B0604020202020204" pitchFamily="34" charset="0"/>
                <a:cs typeface="Arial" panose="020B0604020202020204" pitchFamily="34" charset="0"/>
              </a:rPr>
              <a:t>mikro</a:t>
            </a: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 dati: 167 tūkstoši Latvijas uzņēmumu, kas veica saimniecisko darbību (vismaz vienā gadā periodā no 2011. līdz 2018. gadam);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Font typeface="Wingdings" panose="05000000000000000000" pitchFamily="2" charset="2"/>
              <a:buChar char="ü"/>
            </a:pPr>
            <a:r>
              <a:rPr lang="lv-LV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Google</a:t>
            </a:r>
            <a:r>
              <a:rPr lang="lv-LV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Cloud</a:t>
            </a:r>
            <a:r>
              <a:rPr lang="lv-LV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Geocoding</a:t>
            </a:r>
            <a:r>
              <a:rPr lang="lv-LV" sz="2000" i="1" dirty="0">
                <a:latin typeface="Arial" panose="020B0604020202020204" pitchFamily="34" charset="0"/>
                <a:cs typeface="Arial" panose="020B0604020202020204" pitchFamily="34" charset="0"/>
              </a:rPr>
              <a:t> API</a:t>
            </a: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, lai noteiktu uzņēmuma attālumu līdz Rīgai un citām Republikas pilsētām (pēc pasta indeksa koordinātēm). </a:t>
            </a:r>
            <a:endParaRPr lang="lv-LV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387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C6787-D30C-D84A-A701-180BCEFEC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762" y="59627"/>
            <a:ext cx="11452303" cy="794828"/>
          </a:xfrm>
        </p:spPr>
        <p:txBody>
          <a:bodyPr/>
          <a:lstStyle/>
          <a:p>
            <a:r>
              <a:rPr lang="lv-LV" dirty="0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Produktivitāte un uzņēmuma lielums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62E9F4-E522-E94E-96CB-70BD87F1CC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54131"/>
            <a:ext cx="5703849" cy="4845226"/>
          </a:xfrm>
        </p:spPr>
        <p:txBody>
          <a:bodyPr>
            <a:normAutofit/>
          </a:bodyPr>
          <a:lstStyle/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r>
              <a:rPr lang="lv-LV" sz="2000" dirty="0"/>
              <a:t>J</a:t>
            </a: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o lielāks ir darbinieku skaits uzņēmumā, jo augstāka ir produktivitāte: </a:t>
            </a:r>
          </a:p>
          <a:p>
            <a:pPr lvl="1">
              <a:spcBef>
                <a:spcPts val="600"/>
              </a:spcBef>
              <a:spcAft>
                <a:spcPts val="1800"/>
              </a:spcAft>
              <a:buClr>
                <a:srgbClr val="1B5089"/>
              </a:buClr>
              <a:buSzPct val="120000"/>
              <a:buFont typeface="Wingdings" panose="05000000000000000000" pitchFamily="2" charset="2"/>
              <a:buChar char="ü"/>
            </a:pPr>
            <a:r>
              <a:rPr lang="lv-LV" sz="1800" dirty="0"/>
              <a:t> lielajos uzņēmumos produktivitāte ir uz pusi augstāka nekā mazajos; </a:t>
            </a: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Katrā uzņēmumu grupā vērojama būtiska  produktivitātes variācija: </a:t>
            </a:r>
          </a:p>
          <a:p>
            <a:pPr lvl="1">
              <a:spcBef>
                <a:spcPts val="600"/>
              </a:spcBef>
              <a:spcAft>
                <a:spcPts val="1800"/>
              </a:spcAft>
              <a:buClr>
                <a:srgbClr val="1B5089"/>
              </a:buClr>
              <a:buSzPct val="120000"/>
              <a:buFont typeface="Wingdings" panose="05000000000000000000" pitchFamily="2" charset="2"/>
              <a:buChar char="ü"/>
            </a:pPr>
            <a:r>
              <a:rPr lang="lv-LV" sz="1800" dirty="0"/>
              <a:t> piederība pie lielo uzņēmumu grupas negarantē augstu produktivitāti; </a:t>
            </a: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r>
              <a:rPr lang="lv-LV" sz="2000" dirty="0"/>
              <a:t>Uzņēmumu sadalījums pēc produktivitātes nav simetrisks:</a:t>
            </a: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anose="05000000000000000000" pitchFamily="2" charset="2"/>
              <a:buChar char="ü"/>
            </a:pPr>
            <a:r>
              <a:rPr lang="lv-LV" sz="1800" dirty="0"/>
              <a:t> lielo uzņēmumu grupā &gt;75% strādājošo nodarbināti uzņēmumos ar produktivitāti mazāku par vidējo.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15A692-A9BE-124E-9693-C999C09E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3024" y="6258177"/>
            <a:ext cx="538976" cy="365125"/>
          </a:xfrm>
        </p:spPr>
        <p:txBody>
          <a:bodyPr/>
          <a:lstStyle/>
          <a:p>
            <a:pPr algn="ctr"/>
            <a:fld id="{52874D3B-0145-4B40-BC41-2631D243DCC0}" type="slidenum"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3</a:t>
            </a:fld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CA3193-FA82-40C6-84F3-90B8C73A3435}"/>
              </a:ext>
            </a:extLst>
          </p:cNvPr>
          <p:cNvSpPr txBox="1"/>
          <p:nvPr/>
        </p:nvSpPr>
        <p:spPr>
          <a:xfrm>
            <a:off x="122240" y="5334538"/>
            <a:ext cx="5424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Uzņēmumu lielums defin</a:t>
            </a:r>
            <a:r>
              <a:rPr lang="lv-LV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ēts </a:t>
            </a:r>
            <a:r>
              <a:rPr lang="lv-LV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pēc darbinieku skaita: </a:t>
            </a:r>
            <a:r>
              <a:rPr lang="lv-LV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mikro</a:t>
            </a:r>
            <a:r>
              <a:rPr lang="lv-LV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(lī</a:t>
            </a:r>
            <a:r>
              <a:rPr lang="lv-LV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dz </a:t>
            </a:r>
            <a:r>
              <a:rPr lang="lv-LV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10), </a:t>
            </a:r>
          </a:p>
          <a:p>
            <a:r>
              <a:rPr lang="lv-LV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mazie (11 – 50), vidējie (51 – 250), lielie (virs 250). </a:t>
            </a:r>
          </a:p>
          <a:p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Visos attēlos uzņēmumi svērti pēc nodarbināto skaita.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FC2E76-A297-492C-B41D-C09E25479E76}"/>
              </a:ext>
            </a:extLst>
          </p:cNvPr>
          <p:cNvSpPr txBox="1"/>
          <p:nvPr/>
        </p:nvSpPr>
        <p:spPr>
          <a:xfrm>
            <a:off x="-11078" y="6081062"/>
            <a:ext cx="3239588" cy="245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Avots: autoru aprēķins pēc ORBIS datubāzes datiem.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1251DF-AC73-45A2-AB2C-9725ED4F14F2}"/>
              </a:ext>
            </a:extLst>
          </p:cNvPr>
          <p:cNvSpPr txBox="1"/>
          <p:nvPr/>
        </p:nvSpPr>
        <p:spPr>
          <a:xfrm>
            <a:off x="1078982" y="947431"/>
            <a:ext cx="42990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Uzņēmumu produktivitātes variācija atkarībā </a:t>
            </a:r>
          </a:p>
          <a:p>
            <a:r>
              <a:rPr lang="lv-LV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uzņēmuma lieluma (vidēji 2015. – 2019. gadā)</a:t>
            </a:r>
            <a:endParaRPr lang="lv-LV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197891BF-EB65-4A89-9498-BA36F21A428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59374186"/>
              </p:ext>
            </p:extLst>
          </p:nvPr>
        </p:nvGraphicFramePr>
        <p:xfrm>
          <a:off x="274638" y="1270001"/>
          <a:ext cx="5745162" cy="4495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89331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C6787-D30C-D84A-A701-180BCEFEC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746" y="171153"/>
            <a:ext cx="11452303" cy="751956"/>
          </a:xfrm>
        </p:spPr>
        <p:txBody>
          <a:bodyPr/>
          <a:lstStyle/>
          <a:p>
            <a:r>
              <a:rPr lang="lv-LV" dirty="0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Produktivitāte un uzņēmuma vecums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62E9F4-E522-E94E-96CB-70BD87F1CC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13120" y="1611086"/>
            <a:ext cx="6200503" cy="4388270"/>
          </a:xfrm>
        </p:spPr>
        <p:txBody>
          <a:bodyPr>
            <a:normAutofit/>
          </a:bodyPr>
          <a:lstStyle/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Produktivitātes sakarība ar uzņēmuma vecumu nav lineāra: </a:t>
            </a:r>
          </a:p>
          <a:p>
            <a:pPr marL="890588" lvl="1" indent="-433388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Font typeface="Wingdings" pitchFamily="2" charset="2"/>
              <a:buChar char="ü"/>
            </a:pPr>
            <a:r>
              <a:rPr lang="lv-LV" sz="1800" dirty="0"/>
              <a:t>pirmajos darbības gados produktivitāte zemāka; </a:t>
            </a:r>
            <a:endParaRPr lang="lv-LV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0588" lvl="1" indent="-433388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Font typeface="Wingdings" pitchFamily="2" charset="2"/>
              <a:buChar char="ü"/>
            </a:pPr>
            <a:r>
              <a:rPr lang="lv-LV" sz="1800" dirty="0">
                <a:latin typeface="Arial" panose="020B0604020202020204" pitchFamily="34" charset="0"/>
                <a:cs typeface="Arial" panose="020B0604020202020204" pitchFamily="34" charset="0"/>
              </a:rPr>
              <a:t>augstāka produktivitāte 10-15 gadu vecumā; </a:t>
            </a:r>
          </a:p>
          <a:p>
            <a:pPr marL="890588" lvl="1" indent="-433388">
              <a:spcBef>
                <a:spcPts val="600"/>
              </a:spcBef>
              <a:spcAft>
                <a:spcPts val="1800"/>
              </a:spcAft>
              <a:buClr>
                <a:srgbClr val="1B5089"/>
              </a:buClr>
              <a:buFont typeface="Wingdings" pitchFamily="2" charset="2"/>
              <a:buChar char="ü"/>
            </a:pPr>
            <a:r>
              <a:rPr lang="lv-LV" sz="1800" dirty="0"/>
              <a:t>tālāk produktivitāte atkal samazinās. </a:t>
            </a: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Katrā vecuma grupā būtiska produktivitātes variācija, uzņēmumu sadalījuma asimetrija: </a:t>
            </a:r>
          </a:p>
          <a:p>
            <a:pPr marL="890588" lvl="1" indent="-433388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Font typeface="Wingdings" pitchFamily="2" charset="2"/>
              <a:buChar char="ü"/>
            </a:pPr>
            <a:r>
              <a:rPr lang="lv-LV" sz="1800" dirty="0"/>
              <a:t>Uzņēmuma vecums arī nav izšķirošs produktivitātes faktors.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15A692-A9BE-124E-9693-C999C09E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3024" y="6258177"/>
            <a:ext cx="538976" cy="365125"/>
          </a:xfrm>
        </p:spPr>
        <p:txBody>
          <a:bodyPr/>
          <a:lstStyle/>
          <a:p>
            <a:pPr algn="ctr"/>
            <a:fld id="{52874D3B-0145-4B40-BC41-2631D243DCC0}" type="slidenum"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4</a:t>
            </a:fld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CA74D4A9-DE97-47C4-804D-40D38436B50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58335232"/>
              </p:ext>
            </p:extLst>
          </p:nvPr>
        </p:nvGraphicFramePr>
        <p:xfrm>
          <a:off x="253796" y="1428206"/>
          <a:ext cx="5659324" cy="4571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365B00F-3128-4E40-A8FB-B08DB34DD773}"/>
              </a:ext>
            </a:extLst>
          </p:cNvPr>
          <p:cNvSpPr txBox="1"/>
          <p:nvPr/>
        </p:nvSpPr>
        <p:spPr>
          <a:xfrm>
            <a:off x="-11078" y="6081062"/>
            <a:ext cx="3239588" cy="245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Avots: autoru aprēķins pēc ORBIS datubāzes datiem.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B74E2E-77C6-4A86-8CC8-1CD534DF127B}"/>
              </a:ext>
            </a:extLst>
          </p:cNvPr>
          <p:cNvSpPr txBox="1"/>
          <p:nvPr/>
        </p:nvSpPr>
        <p:spPr>
          <a:xfrm>
            <a:off x="873034" y="914401"/>
            <a:ext cx="42737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lv-LV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Uzņēmumu produktivitātes variācija atkarībā no </a:t>
            </a:r>
          </a:p>
          <a:p>
            <a:pPr algn="just"/>
            <a:r>
              <a:rPr lang="lv-LV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uzņēmuma vecuma (vidēji 2015. – 2019. gadā) </a:t>
            </a:r>
            <a:endParaRPr lang="lv-LV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199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C6787-D30C-D84A-A701-180BCEFEC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942" y="152926"/>
            <a:ext cx="10398035" cy="523220"/>
          </a:xfrm>
        </p:spPr>
        <p:txBody>
          <a:bodyPr>
            <a:noAutofit/>
          </a:bodyPr>
          <a:lstStyle/>
          <a:p>
            <a:pPr algn="ctr"/>
            <a:r>
              <a:rPr lang="lv-LV" sz="4000" dirty="0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Produktivitāte un uzņēmuma izvietojums </a:t>
            </a:r>
            <a:endParaRPr lang="en-US" sz="4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15A692-A9BE-124E-9693-C999C09E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3024" y="6258177"/>
            <a:ext cx="538976" cy="365125"/>
          </a:xfrm>
        </p:spPr>
        <p:txBody>
          <a:bodyPr/>
          <a:lstStyle/>
          <a:p>
            <a:pPr algn="ctr"/>
            <a:fld id="{52874D3B-0145-4B40-BC41-2631D243DCC0}" type="slidenum"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5</a:t>
            </a:fld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14A5D62C-D3BA-411B-A9E7-054B2A876E77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" y="1087691"/>
            <a:ext cx="5745162" cy="337383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815764E-31C8-40CD-828E-3A3E0194EBDA}"/>
              </a:ext>
            </a:extLst>
          </p:cNvPr>
          <p:cNvSpPr txBox="1"/>
          <p:nvPr/>
        </p:nvSpPr>
        <p:spPr>
          <a:xfrm>
            <a:off x="71411" y="4628195"/>
            <a:ext cx="1175707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Uzņēmuma juridiskās adreses pasta indeksa ģeogrāfiskās koordinātes =&gt; aprēķināts attālums līdz lielo pilsētu centriem. </a:t>
            </a: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Jo tuvāk Rīgai / lielai pilsētai, jo uzņēmums ir produktīvāks:  </a:t>
            </a:r>
          </a:p>
          <a:p>
            <a:pPr marL="812800" lvl="1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anose="05000000000000000000" pitchFamily="2" charset="2"/>
              <a:buChar char="ü"/>
            </a:pPr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uzņēmums, kas atrodas tuvāk par desmit kilometriem no Republikas pilsētas vidēji ir 1.6 reizes produktīvāks par uzņēmumu, kas no Republikas pilsētas atrodas tālāk par 50 kilometriem; </a:t>
            </a:r>
          </a:p>
          <a:p>
            <a:pPr marL="812800" lvl="1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anose="05000000000000000000" pitchFamily="2" charset="2"/>
              <a:buChar char="ü"/>
            </a:pPr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Arī šeit būtiska produktivitātes izkliede un sadalījuma asimetrija katrā grupā.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828FB3-90FA-4E35-94BC-04096DDED1BB}"/>
              </a:ext>
            </a:extLst>
          </p:cNvPr>
          <p:cNvSpPr txBox="1"/>
          <p:nvPr/>
        </p:nvSpPr>
        <p:spPr>
          <a:xfrm>
            <a:off x="8969876" y="4326468"/>
            <a:ext cx="3239588" cy="245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Avots: autoru aprēķins pēc ORBIS datubāzes datiem.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8B18B13-1410-48D8-9157-EB4D8B7EF8F1}"/>
              </a:ext>
            </a:extLst>
          </p:cNvPr>
          <p:cNvSpPr txBox="1"/>
          <p:nvPr/>
        </p:nvSpPr>
        <p:spPr>
          <a:xfrm>
            <a:off x="6813078" y="718082"/>
            <a:ext cx="51094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lv-LV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Uzņēmumu produktivitāte atkarībā no attāluma </a:t>
            </a:r>
          </a:p>
          <a:p>
            <a:pPr algn="just"/>
            <a:r>
              <a:rPr lang="lv-LV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līdz tuvākai Republikas pilsētai (vidēji 2015. – 2019. gadā) </a:t>
            </a:r>
            <a:endParaRPr lang="lv-LV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04021286-3300-4D3C-BA6E-255B00576F4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45072158"/>
              </p:ext>
            </p:extLst>
          </p:nvPr>
        </p:nvGraphicFramePr>
        <p:xfrm>
          <a:off x="6172200" y="1270000"/>
          <a:ext cx="5815013" cy="3113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4410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C6787-D30C-D84A-A701-180BCEFEC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5473" y="102803"/>
            <a:ext cx="6940733" cy="794828"/>
          </a:xfrm>
        </p:spPr>
        <p:txBody>
          <a:bodyPr/>
          <a:lstStyle/>
          <a:p>
            <a:r>
              <a:rPr lang="lv-LV" dirty="0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Produktivitāte un nozare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62E9F4-E522-E94E-96CB-70BD87F1CC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478655"/>
            <a:ext cx="5703849" cy="3781322"/>
          </a:xfrm>
        </p:spPr>
        <p:txBody>
          <a:bodyPr>
            <a:normAutofit/>
          </a:bodyPr>
          <a:lstStyle/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Produktivitāte būtiski atšķiras starp uzņēmumiem pat vienas tautsaimniecības nozares un apakšnozares iekšienē: </a:t>
            </a:r>
          </a:p>
          <a:p>
            <a:pPr marL="890588" lvl="1" indent="-433388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Font typeface="Wingdings" pitchFamily="2" charset="2"/>
              <a:buChar char="ü"/>
            </a:pP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Kokapstrādes uzņēmums vidēji ir pusotras reizes produktīvāks par uzņēmumu pārtikas rūpniecībā; </a:t>
            </a:r>
          </a:p>
          <a:p>
            <a:pPr marL="890588" lvl="1" indent="-433388">
              <a:spcBef>
                <a:spcPts val="0"/>
              </a:spcBef>
              <a:buClr>
                <a:srgbClr val="1B5089"/>
              </a:buClr>
              <a:buFont typeface="Wingdings" pitchFamily="2" charset="2"/>
              <a:buChar char="ü"/>
            </a:pP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Bet </a:t>
            </a:r>
            <a:r>
              <a:rPr lang="lv-LV" sz="2000" dirty="0"/>
              <a:t>a</a:t>
            </a: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rī pārtikas rūpniecībā ir daudz</a:t>
            </a:r>
            <a:r>
              <a:rPr lang="lv-LV" sz="2000" dirty="0"/>
              <a:t> uzņēmumu ar augstu produktivitāti </a:t>
            </a:r>
          </a:p>
          <a:p>
            <a:pPr marL="457200" lvl="1" indent="0">
              <a:spcBef>
                <a:spcPts val="0"/>
              </a:spcBef>
              <a:buClr>
                <a:srgbClr val="1B5089"/>
              </a:buClr>
              <a:buNone/>
            </a:pPr>
            <a:r>
              <a:rPr lang="lv-LV" sz="2000" dirty="0"/>
              <a:t>      (t.sk. augstāku nekā kokrūpniecībā). </a:t>
            </a:r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15A692-A9BE-124E-9693-C999C09E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3024" y="6258177"/>
            <a:ext cx="538976" cy="365125"/>
          </a:xfrm>
        </p:spPr>
        <p:txBody>
          <a:bodyPr/>
          <a:lstStyle/>
          <a:p>
            <a:pPr algn="ctr"/>
            <a:fld id="{52874D3B-0145-4B40-BC41-2631D243DCC0}" type="slidenum"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6</a:t>
            </a:fld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CE991CB9-CCD0-4736-99BE-58785F83183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33006179"/>
              </p:ext>
            </p:extLst>
          </p:nvPr>
        </p:nvGraphicFramePr>
        <p:xfrm>
          <a:off x="248513" y="1075509"/>
          <a:ext cx="5745162" cy="4706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860569A-B310-4E9B-8501-35856B84163D}"/>
              </a:ext>
            </a:extLst>
          </p:cNvPr>
          <p:cNvSpPr txBox="1"/>
          <p:nvPr/>
        </p:nvSpPr>
        <p:spPr>
          <a:xfrm>
            <a:off x="0" y="5687122"/>
            <a:ext cx="49290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Netika iekļauti uzņēmumi ar produktivitātes izlecošo vērtību. </a:t>
            </a:r>
            <a:endParaRPr lang="lv-LV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2C98A7-1F7D-4CD9-8194-8D271990C6E2}"/>
              </a:ext>
            </a:extLst>
          </p:cNvPr>
          <p:cNvSpPr txBox="1"/>
          <p:nvPr/>
        </p:nvSpPr>
        <p:spPr>
          <a:xfrm>
            <a:off x="-11078" y="6081062"/>
            <a:ext cx="3239588" cy="245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Avots: autoru aprēķins pēc ORBIS datubāzes datiem.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005E33-A6CF-4938-895B-B19F0B45CBF6}"/>
              </a:ext>
            </a:extLst>
          </p:cNvPr>
          <p:cNvSpPr txBox="1"/>
          <p:nvPr/>
        </p:nvSpPr>
        <p:spPr>
          <a:xfrm>
            <a:off x="248513" y="594790"/>
            <a:ext cx="4793750" cy="536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Apstrādes rūpniecības uzņēmumu produktivitātes </a:t>
            </a:r>
          </a:p>
          <a:p>
            <a:r>
              <a:rPr lang="lv-LV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variācija apakšnozaru dalījumā (vidēji 2015. – 2018.g.)  </a:t>
            </a:r>
            <a:endParaRPr lang="lv-LV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662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C6787-D30C-D84A-A701-180BCEFEC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90" y="62771"/>
            <a:ext cx="11329850" cy="794828"/>
          </a:xfrm>
        </p:spPr>
        <p:txBody>
          <a:bodyPr>
            <a:noAutofit/>
          </a:bodyPr>
          <a:lstStyle/>
          <a:p>
            <a:pPr algn="ctr"/>
            <a:r>
              <a:rPr lang="lv-LV" sz="3600" dirty="0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Daudzfaktoru regresijas rezultāti </a:t>
            </a:r>
            <a:endParaRPr lang="en-US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62E9F4-E522-E94E-96CB-70BD87F1CC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793437"/>
            <a:ext cx="5703849" cy="1928992"/>
          </a:xfrm>
        </p:spPr>
        <p:txBody>
          <a:bodyPr>
            <a:normAutofit lnSpcReduction="10000"/>
          </a:bodyPr>
          <a:lstStyle/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Analizēta visu iepriekšminēto faktoru vienlaicīga ietekme uz produktivitāti: 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90588" lvl="1" indent="-433388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Font typeface="Wingdings" pitchFamily="2" charset="2"/>
              <a:buChar char="ü"/>
            </a:pP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Uzņēmuma lielums, vecums, izvietojums    un nozare izskaidro tikai 19% no produktivitātes at</a:t>
            </a:r>
            <a:r>
              <a:rPr lang="lv-LV" sz="2000" dirty="0"/>
              <a:t>šķirībām starp uzņēmumiem</a:t>
            </a: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15A692-A9BE-124E-9693-C999C09E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3024" y="6258177"/>
            <a:ext cx="538976" cy="365125"/>
          </a:xfrm>
        </p:spPr>
        <p:txBody>
          <a:bodyPr/>
          <a:lstStyle/>
          <a:p>
            <a:pPr algn="ctr"/>
            <a:fld id="{52874D3B-0145-4B40-BC41-2631D243DCC0}" type="slidenum"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7</a:t>
            </a:fld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C778983E-BFEF-482A-81BA-506B2FB7D09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84812764"/>
              </p:ext>
            </p:extLst>
          </p:nvPr>
        </p:nvGraphicFramePr>
        <p:xfrm>
          <a:off x="174171" y="1572003"/>
          <a:ext cx="5556068" cy="218186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409332">
                  <a:extLst>
                    <a:ext uri="{9D8B030D-6E8A-4147-A177-3AD203B41FA5}">
                      <a16:colId xmlns:a16="http://schemas.microsoft.com/office/drawing/2014/main" val="418561204"/>
                    </a:ext>
                  </a:extLst>
                </a:gridCol>
                <a:gridCol w="1581617">
                  <a:extLst>
                    <a:ext uri="{9D8B030D-6E8A-4147-A177-3AD203B41FA5}">
                      <a16:colId xmlns:a16="http://schemas.microsoft.com/office/drawing/2014/main" val="2934640505"/>
                    </a:ext>
                  </a:extLst>
                </a:gridCol>
                <a:gridCol w="1565119">
                  <a:extLst>
                    <a:ext uri="{9D8B030D-6E8A-4147-A177-3AD203B41FA5}">
                      <a16:colId xmlns:a16="http://schemas.microsoft.com/office/drawing/2014/main" val="1846525698"/>
                    </a:ext>
                  </a:extLst>
                </a:gridCol>
              </a:tblGrid>
              <a:tr h="1903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6000"/>
                        </a:lnSpc>
                        <a:buFont typeface="+mj-lt"/>
                        <a:buAutoNum type="arabicParenBoth"/>
                      </a:pPr>
                      <a:r>
                        <a:rPr lang="lv-LV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lv-LV" sz="1400" dirty="0">
                          <a:effectLst/>
                        </a:rPr>
                        <a:t>(2) 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2333586"/>
                  </a:ext>
                </a:extLst>
              </a:tr>
              <a:tr h="19032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>
                          <a:effectLst/>
                        </a:rPr>
                        <a:t>log (kilometri no Rīgas)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>
                          <a:effectLst/>
                        </a:rPr>
                        <a:t>   -0.121 *** (-23.1)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>
                          <a:effectLst/>
                        </a:rPr>
                        <a:t>   -0.136 *** (-26.2)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65263400"/>
                  </a:ext>
                </a:extLst>
              </a:tr>
              <a:tr h="19032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>
                          <a:effectLst/>
                        </a:rPr>
                        <a:t>Darbinieku skaits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>
                          <a:effectLst/>
                        </a:rPr>
                        <a:t>   -0.000 *** (-13.6)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>
                          <a:effectLst/>
                        </a:rPr>
                        <a:t>   -0.000 *** (-10.9)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30326935"/>
                  </a:ext>
                </a:extLst>
              </a:tr>
              <a:tr h="19032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>
                          <a:effectLst/>
                        </a:rPr>
                        <a:t>Darbinieku skaits kvadrātā 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>
                          <a:effectLst/>
                        </a:rPr>
                        <a:t>    0.000 *** (9.2)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>
                          <a:effectLst/>
                        </a:rPr>
                        <a:t>    0.000 *** (6.5)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8959481"/>
                  </a:ext>
                </a:extLst>
              </a:tr>
              <a:tr h="19032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>
                          <a:effectLst/>
                        </a:rPr>
                        <a:t>Uzņēmuma vecums (gadi)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>
                          <a:effectLst/>
                        </a:rPr>
                        <a:t>    0.031 *** (18.6)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>
                          <a:effectLst/>
                        </a:rPr>
                        <a:t>    0.028 *** (18.0)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6399556"/>
                  </a:ext>
                </a:extLst>
              </a:tr>
              <a:tr h="19032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 dirty="0">
                          <a:effectLst/>
                        </a:rPr>
                        <a:t>Uzņēmuma vecums kvadrātā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>
                          <a:effectLst/>
                        </a:rPr>
                        <a:t>   -0.000 *** (-5.1)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>
                          <a:effectLst/>
                        </a:rPr>
                        <a:t>   -0.000 *** (-5.8)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42282370"/>
                  </a:ext>
                </a:extLst>
              </a:tr>
              <a:tr h="19032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>
                          <a:effectLst/>
                        </a:rPr>
                        <a:t>Konstante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>
                          <a:effectLst/>
                        </a:rPr>
                        <a:t>    8.036 *** (291.3)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>
                          <a:effectLst/>
                        </a:rPr>
                        <a:t>    7.182 *** (196.9)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97752853"/>
                  </a:ext>
                </a:extLst>
              </a:tr>
              <a:tr h="19032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>
                          <a:effectLst/>
                        </a:rPr>
                        <a:t>Tautsaimniecības nozare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>
                          <a:effectLst/>
                        </a:rPr>
                        <a:t> 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>
                          <a:effectLst/>
                        </a:rPr>
                        <a:t>Iekļauta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8979063"/>
                  </a:ext>
                </a:extLst>
              </a:tr>
              <a:tr h="19032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>
                          <a:effectLst/>
                        </a:rPr>
                        <a:t>Determinācijas koeficients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>
                          <a:effectLst/>
                        </a:rPr>
                        <a:t>0.04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>
                          <a:effectLst/>
                        </a:rPr>
                        <a:t>0.19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2897254"/>
                  </a:ext>
                </a:extLst>
              </a:tr>
              <a:tr h="19032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>
                          <a:effectLst/>
                        </a:rPr>
                        <a:t>Uzņēmumu skaits 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>
                          <a:effectLst/>
                        </a:rPr>
                        <a:t>28 271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 dirty="0">
                          <a:effectLst/>
                        </a:rPr>
                        <a:t>28 256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0398862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E3488A4-AFC3-4FDB-9EC7-158DBBDA050A}"/>
              </a:ext>
            </a:extLst>
          </p:cNvPr>
          <p:cNvSpPr txBox="1"/>
          <p:nvPr/>
        </p:nvSpPr>
        <p:spPr>
          <a:xfrm>
            <a:off x="111035" y="4032754"/>
            <a:ext cx="6096000" cy="1473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Piezīmes: tabulās parādīta daudzfaktoru regresijas koeficientu vērtība (t-vērtība iekavās).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Nav iekļauti uzņēmumi ar trūkstošiem pievienotās vērtības vai darbinieku skaitu datiem 2015. – 2018. gadā, uzņēmumi ar negatīvu produktivitāti, uzņēmumi par kuriem netika norādīts dibināšanas gads vai adrese. Tautsaimniecības nozare iekļauta NACE burtu līmenī.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Uzņēmumi ir svērti pēc nodarbināto skaita.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***: statistiski nozīmīgs attiecīgi ar 99% varbūtību.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9F29AF-D006-4B82-80D8-6EB37863B15B}"/>
              </a:ext>
            </a:extLst>
          </p:cNvPr>
          <p:cNvSpPr txBox="1"/>
          <p:nvPr/>
        </p:nvSpPr>
        <p:spPr>
          <a:xfrm>
            <a:off x="174171" y="946490"/>
            <a:ext cx="6096000" cy="536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Atkarīgais mainīgais: </a:t>
            </a:r>
            <a:r>
              <a:rPr lang="lv-LV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log</a:t>
            </a:r>
            <a:r>
              <a:rPr lang="lv-LV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(uzņēmuma pievienotā vērtība uz vienu darbinieku; vidēji 2015. – 2018. gadā)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AFB42E0-037F-4213-972B-0BD3281C773F}"/>
              </a:ext>
            </a:extLst>
          </p:cNvPr>
          <p:cNvSpPr/>
          <p:nvPr/>
        </p:nvSpPr>
        <p:spPr>
          <a:xfrm>
            <a:off x="4519748" y="3302725"/>
            <a:ext cx="836023" cy="252549"/>
          </a:xfrm>
          <a:prstGeom prst="ellipse">
            <a:avLst/>
          </a:prstGeom>
          <a:solidFill>
            <a:srgbClr val="00B0F0">
              <a:alpha val="22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7A934A-2DE1-4485-89AF-055E0A30D5AE}"/>
              </a:ext>
            </a:extLst>
          </p:cNvPr>
          <p:cNvSpPr txBox="1"/>
          <p:nvPr/>
        </p:nvSpPr>
        <p:spPr>
          <a:xfrm>
            <a:off x="-11078" y="6081062"/>
            <a:ext cx="3239588" cy="245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Avots: autoru aprēķins pēc ORBIS datubāzes datiem. </a:t>
            </a:r>
          </a:p>
        </p:txBody>
      </p:sp>
    </p:spTree>
    <p:extLst>
      <p:ext uri="{BB962C8B-B14F-4D97-AF65-F5344CB8AC3E}">
        <p14:creationId xmlns:p14="http://schemas.microsoft.com/office/powerpoint/2010/main" val="688047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B3124-5200-4FD6-B5D6-070F4355A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683" y="136525"/>
            <a:ext cx="11712633" cy="794828"/>
          </a:xfrm>
        </p:spPr>
        <p:txBody>
          <a:bodyPr>
            <a:noAutofit/>
          </a:bodyPr>
          <a:lstStyle/>
          <a:p>
            <a:r>
              <a:rPr lang="lv-LV" sz="3200" dirty="0">
                <a:solidFill>
                  <a:srgbClr val="1B5089"/>
                </a:solidFill>
              </a:rPr>
              <a:t>Produktivitāte ir noturīga laikā: šodien ir produktīvi tie paši uzņēmumi, kas bija produktīvi vakar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5668D06-8329-4D8D-9AB1-97AA6FB38A9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45018058"/>
              </p:ext>
            </p:extLst>
          </p:nvPr>
        </p:nvGraphicFramePr>
        <p:xfrm>
          <a:off x="260866" y="1609240"/>
          <a:ext cx="6337467" cy="441383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667185">
                  <a:extLst>
                    <a:ext uri="{9D8B030D-6E8A-4147-A177-3AD203B41FA5}">
                      <a16:colId xmlns:a16="http://schemas.microsoft.com/office/drawing/2014/main" val="3605932055"/>
                    </a:ext>
                  </a:extLst>
                </a:gridCol>
                <a:gridCol w="1969302">
                  <a:extLst>
                    <a:ext uri="{9D8B030D-6E8A-4147-A177-3AD203B41FA5}">
                      <a16:colId xmlns:a16="http://schemas.microsoft.com/office/drawing/2014/main" val="3048036875"/>
                    </a:ext>
                  </a:extLst>
                </a:gridCol>
                <a:gridCol w="501631">
                  <a:extLst>
                    <a:ext uri="{9D8B030D-6E8A-4147-A177-3AD203B41FA5}">
                      <a16:colId xmlns:a16="http://schemas.microsoft.com/office/drawing/2014/main" val="2931507882"/>
                    </a:ext>
                  </a:extLst>
                </a:gridCol>
                <a:gridCol w="440217">
                  <a:extLst>
                    <a:ext uri="{9D8B030D-6E8A-4147-A177-3AD203B41FA5}">
                      <a16:colId xmlns:a16="http://schemas.microsoft.com/office/drawing/2014/main" val="1024912303"/>
                    </a:ext>
                  </a:extLst>
                </a:gridCol>
                <a:gridCol w="409303">
                  <a:extLst>
                    <a:ext uri="{9D8B030D-6E8A-4147-A177-3AD203B41FA5}">
                      <a16:colId xmlns:a16="http://schemas.microsoft.com/office/drawing/2014/main" val="3190500652"/>
                    </a:ext>
                  </a:extLst>
                </a:gridCol>
                <a:gridCol w="444137">
                  <a:extLst>
                    <a:ext uri="{9D8B030D-6E8A-4147-A177-3AD203B41FA5}">
                      <a16:colId xmlns:a16="http://schemas.microsoft.com/office/drawing/2014/main" val="865313436"/>
                    </a:ext>
                  </a:extLst>
                </a:gridCol>
                <a:gridCol w="461554">
                  <a:extLst>
                    <a:ext uri="{9D8B030D-6E8A-4147-A177-3AD203B41FA5}">
                      <a16:colId xmlns:a16="http://schemas.microsoft.com/office/drawing/2014/main" val="2882872157"/>
                    </a:ext>
                  </a:extLst>
                </a:gridCol>
                <a:gridCol w="444138">
                  <a:extLst>
                    <a:ext uri="{9D8B030D-6E8A-4147-A177-3AD203B41FA5}">
                      <a16:colId xmlns:a16="http://schemas.microsoft.com/office/drawing/2014/main" val="1622755342"/>
                    </a:ext>
                  </a:extLst>
                </a:gridCol>
              </a:tblGrid>
              <a:tr h="17685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 dirty="0">
                          <a:effectLst/>
                        </a:rPr>
                        <a:t>Nosaukums</a:t>
                      </a:r>
                      <a:endParaRPr lang="lv-L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 dirty="0">
                          <a:effectLst/>
                        </a:rPr>
                        <a:t>NACE </a:t>
                      </a:r>
                      <a:r>
                        <a:rPr lang="lv-LV" sz="1050" dirty="0" err="1">
                          <a:effectLst/>
                        </a:rPr>
                        <a:t>apakškods</a:t>
                      </a:r>
                      <a:endParaRPr lang="lv-L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Rangs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490036"/>
                  </a:ext>
                </a:extLst>
              </a:tr>
              <a:tr h="176850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2018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2017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2016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2015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2014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2013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ctr"/>
                </a:tc>
                <a:extLst>
                  <a:ext uri="{0D108BD9-81ED-4DB2-BD59-A6C34878D82A}">
                    <a16:rowId xmlns:a16="http://schemas.microsoft.com/office/drawing/2014/main" val="1391870934"/>
                  </a:ext>
                </a:extLst>
              </a:tr>
              <a:tr h="176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TECHNICS SA SIA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Lidaparātu remonts un apkope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1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1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3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2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3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1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extLst>
                  <a:ext uri="{0D108BD9-81ED-4DB2-BD59-A6C34878D82A}">
                    <a16:rowId xmlns:a16="http://schemas.microsoft.com/office/drawing/2014/main" val="1021126229"/>
                  </a:ext>
                </a:extLst>
              </a:tr>
              <a:tr h="3075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KRONOSPAN RIGA SIA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Finiera lokšņu un koka paneļu ražošana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2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3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4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8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7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5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extLst>
                  <a:ext uri="{0D108BD9-81ED-4DB2-BD59-A6C34878D82A}">
                    <a16:rowId xmlns:a16="http://schemas.microsoft.com/office/drawing/2014/main" val="1289793106"/>
                  </a:ext>
                </a:extLst>
              </a:tr>
              <a:tr h="176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MIKROTIKLS SIA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Sakaru iekārtu ražošana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3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5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1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1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2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3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extLst>
                  <a:ext uri="{0D108BD9-81ED-4DB2-BD59-A6C34878D82A}">
                    <a16:rowId xmlns:a16="http://schemas.microsoft.com/office/drawing/2014/main" val="2930058938"/>
                  </a:ext>
                </a:extLst>
              </a:tr>
              <a:tr h="176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BSI IMPORT SIA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Iekārtu remonts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4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31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75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107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45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299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extLst>
                  <a:ext uri="{0D108BD9-81ED-4DB2-BD59-A6C34878D82A}">
                    <a16:rowId xmlns:a16="http://schemas.microsoft.com/office/drawing/2014/main" val="938382550"/>
                  </a:ext>
                </a:extLst>
              </a:tr>
              <a:tr h="3075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EMBEDDED SYSTEMS SIA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Elektrosadales iekārtu ražošana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5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6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9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15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22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48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extLst>
                  <a:ext uri="{0D108BD9-81ED-4DB2-BD59-A6C34878D82A}">
                    <a16:rowId xmlns:a16="http://schemas.microsoft.com/office/drawing/2014/main" val="2657025369"/>
                  </a:ext>
                </a:extLst>
              </a:tr>
              <a:tr h="176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TIBNOR SIA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Metāla konstrukciju ražošana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6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12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6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4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12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9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extLst>
                  <a:ext uri="{0D108BD9-81ED-4DB2-BD59-A6C34878D82A}">
                    <a16:rowId xmlns:a16="http://schemas.microsoft.com/office/drawing/2014/main" val="919268897"/>
                  </a:ext>
                </a:extLst>
              </a:tr>
              <a:tr h="3075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BMS TEHNOLOGIJA SIA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Elektronisko iekārtu un optisko ierīču remonts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7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8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8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12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34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19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extLst>
                  <a:ext uri="{0D108BD9-81ED-4DB2-BD59-A6C34878D82A}">
                    <a16:rowId xmlns:a16="http://schemas.microsoft.com/office/drawing/2014/main" val="2927119032"/>
                  </a:ext>
                </a:extLst>
              </a:tr>
              <a:tr h="3075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 dirty="0">
                          <a:effectLst/>
                        </a:rPr>
                        <a:t>SEVERSTAL DISTRIBUTION SIA</a:t>
                      </a:r>
                      <a:endParaRPr lang="lv-L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Metāla virsmas apstrāde un pārklāšana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8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10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24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75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193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45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extLst>
                  <a:ext uri="{0D108BD9-81ED-4DB2-BD59-A6C34878D82A}">
                    <a16:rowId xmlns:a16="http://schemas.microsoft.com/office/drawing/2014/main" val="1566229973"/>
                  </a:ext>
                </a:extLst>
              </a:tr>
              <a:tr h="176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EVOLUTION PRINT SIA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Cita veida izdevumu iespiešana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9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52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20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17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28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61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extLst>
                  <a:ext uri="{0D108BD9-81ED-4DB2-BD59-A6C34878D82A}">
                    <a16:rowId xmlns:a16="http://schemas.microsoft.com/office/drawing/2014/main" val="2681995521"/>
                  </a:ext>
                </a:extLst>
              </a:tr>
              <a:tr h="3075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BURLAT SIA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Elektronisko iekārtu un optisko ierīču remonts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10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173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201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215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287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80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extLst>
                  <a:ext uri="{0D108BD9-81ED-4DB2-BD59-A6C34878D82A}">
                    <a16:rowId xmlns:a16="http://schemas.microsoft.com/office/drawing/2014/main" val="2273004578"/>
                  </a:ext>
                </a:extLst>
              </a:tr>
              <a:tr h="4652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WONDERWOOD SIA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Pārējo koka izstrādājumu ražošana; korķa, salmu un pīto izstrādājumu ražošana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11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21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27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55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76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201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extLst>
                  <a:ext uri="{0D108BD9-81ED-4DB2-BD59-A6C34878D82A}">
                    <a16:rowId xmlns:a16="http://schemas.microsoft.com/office/drawing/2014/main" val="2380086871"/>
                  </a:ext>
                </a:extLst>
              </a:tr>
              <a:tr h="3075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VILOMIX BALTIC SIA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Lauksaimniecības dzīvnieku barības ražošana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12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15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36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31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33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78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extLst>
                  <a:ext uri="{0D108BD9-81ED-4DB2-BD59-A6C34878D82A}">
                    <a16:rowId xmlns:a16="http://schemas.microsoft.com/office/drawing/2014/main" val="3214346074"/>
                  </a:ext>
                </a:extLst>
              </a:tr>
              <a:tr h="176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JI TEHNOLOGIJAS SIA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Citu ierīču remonts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13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14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81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120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14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397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extLst>
                  <a:ext uri="{0D108BD9-81ED-4DB2-BD59-A6C34878D82A}">
                    <a16:rowId xmlns:a16="http://schemas.microsoft.com/office/drawing/2014/main" val="2127456891"/>
                  </a:ext>
                </a:extLst>
              </a:tr>
              <a:tr h="3075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HANSA TIMBER TRADE SIA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Zāģēšana, ēvelēšana un impregnēšana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14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9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45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38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35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89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extLst>
                  <a:ext uri="{0D108BD9-81ED-4DB2-BD59-A6C34878D82A}">
                    <a16:rowId xmlns:a16="http://schemas.microsoft.com/office/drawing/2014/main" val="822510801"/>
                  </a:ext>
                </a:extLst>
              </a:tr>
              <a:tr h="176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ILSTONE SIA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Citur neklasificēta ražošana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15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93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87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206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</a:rPr>
                        <a:t>373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50" dirty="0">
                          <a:effectLst/>
                        </a:rPr>
                        <a:t>347</a:t>
                      </a:r>
                      <a:endParaRPr lang="lv-L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19" marR="66319" marT="0" marB="0" anchor="b"/>
                </a:tc>
                <a:extLst>
                  <a:ext uri="{0D108BD9-81ED-4DB2-BD59-A6C34878D82A}">
                    <a16:rowId xmlns:a16="http://schemas.microsoft.com/office/drawing/2014/main" val="2729746864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28DDA0-AEB3-4507-87B4-5B0EAA936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4D3B-0145-4B40-BC41-2631D243DCC0}" type="slidenum">
              <a:rPr lang="en-US" smtClean="0"/>
              <a:t>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EBF322-9DA8-4DA9-BC63-6B5179C98013}"/>
              </a:ext>
            </a:extLst>
          </p:cNvPr>
          <p:cNvSpPr txBox="1"/>
          <p:nvPr/>
        </p:nvSpPr>
        <p:spPr>
          <a:xfrm>
            <a:off x="2460569" y="6037827"/>
            <a:ext cx="22194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lv-LV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kopā 3 998 uzņēmumu</a:t>
            </a:r>
            <a:r>
              <a:rPr lang="lv-LV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7281C9-44A1-42C0-B37F-4C72FE409F41}"/>
              </a:ext>
            </a:extLst>
          </p:cNvPr>
          <p:cNvSpPr txBox="1"/>
          <p:nvPr/>
        </p:nvSpPr>
        <p:spPr>
          <a:xfrm>
            <a:off x="321825" y="108602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Apstrādes rūpniecības uzņēmumu produktivitātes rangs 2013. – 2018. gadā (izlase: 15 produktīvākie uzņēmumi 2018. gadā) </a:t>
            </a:r>
            <a:endParaRPr lang="lv-LV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Content Placeholder 5">
            <a:extLst>
              <a:ext uri="{FF2B5EF4-FFF2-40B4-BE49-F238E27FC236}">
                <a16:creationId xmlns:a16="http://schemas.microsoft.com/office/drawing/2014/main" id="{4629EF75-BDCE-44E1-BB6F-F5B4B13A2AE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18440541"/>
              </p:ext>
            </p:extLst>
          </p:nvPr>
        </p:nvGraphicFramePr>
        <p:xfrm>
          <a:off x="6966857" y="1609240"/>
          <a:ext cx="5020356" cy="4413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D05E580-9431-4F5A-9451-86886CF3799B}"/>
              </a:ext>
            </a:extLst>
          </p:cNvPr>
          <p:cNvSpPr txBox="1"/>
          <p:nvPr/>
        </p:nvSpPr>
        <p:spPr>
          <a:xfrm>
            <a:off x="7243472" y="1086020"/>
            <a:ext cx="44671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Apstrādes rūpniecības uzņēmumu produktivitāte </a:t>
            </a:r>
          </a:p>
          <a:p>
            <a:r>
              <a:rPr lang="lv-LV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2013. – 2015. gadā un 2016. – 2018. gadā </a:t>
            </a:r>
            <a:endParaRPr lang="lv-LV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38409A-44B4-4758-B9C2-85E0A6B79FFD}"/>
              </a:ext>
            </a:extLst>
          </p:cNvPr>
          <p:cNvSpPr txBox="1"/>
          <p:nvPr/>
        </p:nvSpPr>
        <p:spPr>
          <a:xfrm>
            <a:off x="8952412" y="5822207"/>
            <a:ext cx="3239588" cy="245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Avots: autoru aprēķins pēc ORBIS datubāzes datiem. </a:t>
            </a:r>
          </a:p>
        </p:txBody>
      </p:sp>
    </p:spTree>
    <p:extLst>
      <p:ext uri="{BB962C8B-B14F-4D97-AF65-F5344CB8AC3E}">
        <p14:creationId xmlns:p14="http://schemas.microsoft.com/office/powerpoint/2010/main" val="2093394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0595A-203F-AE45-A9C0-EEDA18B89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4D3B-0145-4B40-BC41-2631D243DCC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Virsraksts 1">
            <a:extLst>
              <a:ext uri="{FF2B5EF4-FFF2-40B4-BE49-F238E27FC236}">
                <a16:creationId xmlns:a16="http://schemas.microsoft.com/office/drawing/2014/main" id="{320D2C57-23A8-A448-9E58-E9E2AA3B11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6240" y="158058"/>
            <a:ext cx="11399520" cy="725862"/>
          </a:xfrm>
        </p:spPr>
        <p:txBody>
          <a:bodyPr>
            <a:noAutofit/>
          </a:bodyPr>
          <a:lstStyle/>
          <a:p>
            <a:r>
              <a:rPr lang="lv-LV" dirty="0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Kritērijs nr.1. (pamatkritērijs) </a:t>
            </a:r>
            <a:endParaRPr lang="en-US" dirty="0">
              <a:solidFill>
                <a:srgbClr val="1B50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atura vietturis 2">
            <a:extLst>
              <a:ext uri="{FF2B5EF4-FFF2-40B4-BE49-F238E27FC236}">
                <a16:creationId xmlns:a16="http://schemas.microsoft.com/office/drawing/2014/main" id="{2B665608-5D39-F24D-BA49-11B32431DC5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9337" y="1271451"/>
            <a:ext cx="11870651" cy="5077098"/>
          </a:xfrm>
        </p:spPr>
        <p:txBody>
          <a:bodyPr lIns="72000" rIns="144000">
            <a:noAutofit/>
          </a:bodyPr>
          <a:lstStyle/>
          <a:p>
            <a:pPr marL="355600" indent="-355600" algn="just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1) Vidējā termiņā uzņēmums bijis spējīgs nodrošināt augstāku produktivitāti nekā citi līdzīgi uzņēmumi* </a:t>
            </a:r>
          </a:p>
          <a:p>
            <a:pPr lvl="1" algn="just">
              <a:spcBef>
                <a:spcPts val="600"/>
              </a:spcBef>
              <a:spcAft>
                <a:spcPts val="1800"/>
              </a:spcAft>
              <a:buClr>
                <a:srgbClr val="1B5089"/>
              </a:buClr>
              <a:buSzPct val="120000"/>
              <a:buFont typeface="Wingdings" panose="05000000000000000000" pitchFamily="2" charset="2"/>
              <a:buChar char="ü"/>
            </a:pPr>
            <a:r>
              <a:rPr lang="lv-LV" sz="20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pamatojumi: (a) piederība noteiktai uzņēmumu grupai (piem. nozarei) vēl negarantē augstu produktivitāti šajā uzņēmumā; (b) uzņēmumu produktivitātes līmenis ir noturīgs laikā; </a:t>
            </a:r>
          </a:p>
          <a:p>
            <a:pPr marL="890588" lvl="1" indent="-433388" algn="just">
              <a:spcBef>
                <a:spcPts val="600"/>
              </a:spcBef>
              <a:spcAft>
                <a:spcPts val="1800"/>
              </a:spcAft>
              <a:buClr>
                <a:srgbClr val="1B5089"/>
              </a:buClr>
              <a:buFont typeface="Wingdings" pitchFamily="2" charset="2"/>
              <a:buChar char="ü"/>
            </a:pP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valsts atbalstu saņem uzņēmumi, kas arī nākotnē visticamāk spēs uzrādīt augstu produktivitāti;</a:t>
            </a:r>
          </a:p>
          <a:p>
            <a:pPr marL="890588" lvl="1" indent="-433388" algn="just">
              <a:spcBef>
                <a:spcPts val="600"/>
              </a:spcBef>
              <a:spcAft>
                <a:spcPts val="1800"/>
              </a:spcAft>
              <a:buClr>
                <a:srgbClr val="1B5089"/>
              </a:buClr>
              <a:buFont typeface="Wingdings" pitchFamily="2" charset="2"/>
              <a:buChar char="ü"/>
            </a:pP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valsts atbalsts netiek tērēts, lai iekonservētu ilgstoši neproduktīvus uzņēmumus; tādējādi neproduktīvu uzņēmumu (</a:t>
            </a:r>
            <a:r>
              <a:rPr lang="lv-LV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zombie</a:t>
            </a:r>
            <a:r>
              <a:rPr lang="lv-LV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firms</a:t>
            </a: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) īpatsvars tautsaimniecībā nepieaug; </a:t>
            </a:r>
          </a:p>
          <a:p>
            <a:pPr marL="890588" lvl="1" indent="-433388" algn="just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Font typeface="Wingdings" pitchFamily="2" charset="2"/>
              <a:buChar char="ü"/>
            </a:pP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tiek ņemti vērā objektīvi produktivitātes atšķirību iemesli - valsts atbalsta saņemšanā nediskriminējot, piemēram, mazus un jaunus uzņēmumus, kas atrodas tālu no Rīgas. </a:t>
            </a:r>
          </a:p>
          <a:p>
            <a:pPr marL="457200" lvl="1" indent="0" algn="just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None/>
            </a:pPr>
            <a:endParaRPr lang="lv-LV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None/>
            </a:pPr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* tajā pašā lieluma un vecuma grupā, nozarē un lokācijā (attāluma no Rīgas un pārējām Republikas pilsētām).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045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763</TotalTime>
  <Words>1497</Words>
  <Application>Microsoft Office PowerPoint</Application>
  <PresentationFormat>Widescreen</PresentationFormat>
  <Paragraphs>281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dizains</vt:lpstr>
      <vt:lpstr> Produktivitātes analīze uzņēmumu dalījumā: liecības no ORBIS datubāzes </vt:lpstr>
      <vt:lpstr>Pētījuma mērķis un izmantotie dati </vt:lpstr>
      <vt:lpstr>Produktivitāte un uzņēmuma lielums </vt:lpstr>
      <vt:lpstr>Produktivitāte un uzņēmuma vecums </vt:lpstr>
      <vt:lpstr>Produktivitāte un uzņēmuma izvietojums </vt:lpstr>
      <vt:lpstr>Produktivitāte un nozare </vt:lpstr>
      <vt:lpstr>Daudzfaktoru regresijas rezultāti </vt:lpstr>
      <vt:lpstr>Produktivitāte ir noturīga laikā: šodien ir produktīvi tie paši uzņēmumi, kas bija produktīvi vakar </vt:lpstr>
      <vt:lpstr>Kritērijs nr.1. (pamatkritērijs) </vt:lpstr>
      <vt:lpstr>Papildu kritēriji (nr.2 un 3) </vt:lpstr>
      <vt:lpstr>Pētījuma ierobežojumi un  priekšlikumi turpmākiem pētījumiem </vt:lpstr>
      <vt:lpstr>Olegs.Krasnopjorovs@lu.lv 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subject/>
  <dc:creator>KID</dc:creator>
  <cp:keywords/>
  <dc:description/>
  <cp:lastModifiedBy>Marta Belasova</cp:lastModifiedBy>
  <cp:revision>60</cp:revision>
  <dcterms:created xsi:type="dcterms:W3CDTF">2020-06-09T12:17:55Z</dcterms:created>
  <dcterms:modified xsi:type="dcterms:W3CDTF">2020-11-23T07:27:26Z</dcterms:modified>
  <cp:category/>
</cp:coreProperties>
</file>